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0" r:id="rId1"/>
  </p:sldMasterIdLst>
  <p:notesMasterIdLst>
    <p:notesMasterId r:id="rId11"/>
  </p:notesMasterIdLst>
  <p:handoutMasterIdLst>
    <p:handoutMasterId r:id="rId12"/>
  </p:handoutMasterIdLst>
  <p:sldIdLst>
    <p:sldId id="256" r:id="rId2"/>
    <p:sldId id="257" r:id="rId3"/>
    <p:sldId id="258" r:id="rId4"/>
    <p:sldId id="269" r:id="rId5"/>
    <p:sldId id="263" r:id="rId6"/>
    <p:sldId id="262" r:id="rId7"/>
    <p:sldId id="264" r:id="rId8"/>
    <p:sldId id="268" r:id="rId9"/>
    <p:sldId id="266"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0" autoAdjust="0"/>
    <p:restoredTop sz="94747" autoAdjust="0"/>
  </p:normalViewPr>
  <p:slideViewPr>
    <p:cSldViewPr snapToGrid="0" snapToObjects="1">
      <p:cViewPr varScale="1">
        <p:scale>
          <a:sx n="83" d="100"/>
          <a:sy n="83" d="100"/>
        </p:scale>
        <p:origin x="-58" y="-168"/>
      </p:cViewPr>
      <p:guideLst>
        <p:guide orient="horz" pos="2160"/>
        <p:guide pos="2880"/>
      </p:guideLst>
    </p:cSldViewPr>
  </p:slideViewPr>
  <p:outlineViewPr>
    <p:cViewPr>
      <p:scale>
        <a:sx n="33" d="100"/>
        <a:sy n="33" d="100"/>
      </p:scale>
      <p:origin x="0" y="1488"/>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B1DE89-26C1-4C48-A85B-42DC11FE845F}" type="doc">
      <dgm:prSet loTypeId="urn:microsoft.com/office/officeart/2005/8/layout/cycle6" loCatId="relationship" qsTypeId="urn:microsoft.com/office/officeart/2005/8/quickstyle/simple1" qsCatId="simple" csTypeId="urn:microsoft.com/office/officeart/2005/8/colors/accent1_2" csCatId="accent1" phldr="1"/>
      <dgm:spPr/>
      <dgm:t>
        <a:bodyPr/>
        <a:lstStyle/>
        <a:p>
          <a:endParaRPr lang="en-US"/>
        </a:p>
      </dgm:t>
    </dgm:pt>
    <dgm:pt modelId="{02B86331-567A-4CDF-9259-6448B7AE3D1D}">
      <dgm:prSet phldrT="[Text]"/>
      <dgm:spPr>
        <a:solidFill>
          <a:schemeClr val="accent1"/>
        </a:solidFill>
      </dgm:spPr>
      <dgm:t>
        <a:bodyPr/>
        <a:lstStyle/>
        <a:p>
          <a:r>
            <a:rPr lang="en-US" dirty="0" smtClean="0"/>
            <a:t>Ask</a:t>
          </a:r>
          <a:endParaRPr lang="en-US" dirty="0"/>
        </a:p>
      </dgm:t>
    </dgm:pt>
    <dgm:pt modelId="{DD83A687-2524-4132-B6D5-0628D2E6B5E1}" type="parTrans" cxnId="{E4B52E0D-F67B-420F-9F50-D44E4AC0BE8A}">
      <dgm:prSet/>
      <dgm:spPr/>
      <dgm:t>
        <a:bodyPr/>
        <a:lstStyle/>
        <a:p>
          <a:endParaRPr lang="en-US"/>
        </a:p>
      </dgm:t>
    </dgm:pt>
    <dgm:pt modelId="{6FBA903E-A4CD-4F9A-BCC1-2FCF0F91C061}" type="sibTrans" cxnId="{E4B52E0D-F67B-420F-9F50-D44E4AC0BE8A}">
      <dgm:prSet/>
      <dgm:spPr/>
      <dgm:t>
        <a:bodyPr/>
        <a:lstStyle/>
        <a:p>
          <a:endParaRPr lang="en-US"/>
        </a:p>
      </dgm:t>
    </dgm:pt>
    <dgm:pt modelId="{9DDE69BE-63E7-4236-A610-E639E7FE7BC8}">
      <dgm:prSet phldrT="[Text]"/>
      <dgm:spPr>
        <a:solidFill>
          <a:schemeClr val="accent2"/>
        </a:solidFill>
      </dgm:spPr>
      <dgm:t>
        <a:bodyPr/>
        <a:lstStyle/>
        <a:p>
          <a:r>
            <a:rPr lang="en-US" dirty="0" smtClean="0"/>
            <a:t>Imagine</a:t>
          </a:r>
          <a:endParaRPr lang="en-US" dirty="0"/>
        </a:p>
      </dgm:t>
    </dgm:pt>
    <dgm:pt modelId="{7A86FBC3-DF4C-41BB-8DB2-8CF1AA0D0372}" type="parTrans" cxnId="{21B18BCF-C0B2-45F2-AA86-717786BEDE33}">
      <dgm:prSet/>
      <dgm:spPr/>
      <dgm:t>
        <a:bodyPr/>
        <a:lstStyle/>
        <a:p>
          <a:endParaRPr lang="en-US"/>
        </a:p>
      </dgm:t>
    </dgm:pt>
    <dgm:pt modelId="{3FBF92F7-7855-4128-8EC6-CC03473744BF}" type="sibTrans" cxnId="{21B18BCF-C0B2-45F2-AA86-717786BEDE33}">
      <dgm:prSet/>
      <dgm:spPr/>
      <dgm:t>
        <a:bodyPr/>
        <a:lstStyle/>
        <a:p>
          <a:endParaRPr lang="en-US"/>
        </a:p>
      </dgm:t>
    </dgm:pt>
    <dgm:pt modelId="{0B6ABB9F-2FED-42FC-8CC0-5670CC1C46CC}">
      <dgm:prSet phldrT="[Text]"/>
      <dgm:spPr>
        <a:solidFill>
          <a:schemeClr val="accent1"/>
        </a:solidFill>
      </dgm:spPr>
      <dgm:t>
        <a:bodyPr/>
        <a:lstStyle/>
        <a:p>
          <a:r>
            <a:rPr lang="en-US" dirty="0" smtClean="0"/>
            <a:t>Plan</a:t>
          </a:r>
          <a:endParaRPr lang="en-US" dirty="0"/>
        </a:p>
      </dgm:t>
    </dgm:pt>
    <dgm:pt modelId="{F584B38E-A5BD-45D6-B180-0D6FF6836EE6}" type="parTrans" cxnId="{AD7D01D7-FDE8-4BBF-A8CF-218DB25423D2}">
      <dgm:prSet/>
      <dgm:spPr/>
      <dgm:t>
        <a:bodyPr/>
        <a:lstStyle/>
        <a:p>
          <a:endParaRPr lang="en-US"/>
        </a:p>
      </dgm:t>
    </dgm:pt>
    <dgm:pt modelId="{9CEE807C-7ED6-4779-A165-B385296D5AE7}" type="sibTrans" cxnId="{AD7D01D7-FDE8-4BBF-A8CF-218DB25423D2}">
      <dgm:prSet/>
      <dgm:spPr/>
      <dgm:t>
        <a:bodyPr/>
        <a:lstStyle/>
        <a:p>
          <a:endParaRPr lang="en-US"/>
        </a:p>
      </dgm:t>
    </dgm:pt>
    <dgm:pt modelId="{8B93FC91-D518-4A19-B2E6-32EFEA956DF0}">
      <dgm:prSet phldrT="[Text]"/>
      <dgm:spPr>
        <a:solidFill>
          <a:schemeClr val="accent1"/>
        </a:solidFill>
      </dgm:spPr>
      <dgm:t>
        <a:bodyPr/>
        <a:lstStyle/>
        <a:p>
          <a:r>
            <a:rPr lang="en-US" dirty="0" smtClean="0"/>
            <a:t>Create</a:t>
          </a:r>
          <a:endParaRPr lang="en-US" dirty="0"/>
        </a:p>
      </dgm:t>
    </dgm:pt>
    <dgm:pt modelId="{028005FC-0E3F-4073-B555-856771D8C818}" type="parTrans" cxnId="{320D8344-9DEC-49FF-BAB3-C06AD1463832}">
      <dgm:prSet/>
      <dgm:spPr/>
      <dgm:t>
        <a:bodyPr/>
        <a:lstStyle/>
        <a:p>
          <a:endParaRPr lang="en-US"/>
        </a:p>
      </dgm:t>
    </dgm:pt>
    <dgm:pt modelId="{F3B6FCD4-2113-43A3-9D35-016BD60F7E6C}" type="sibTrans" cxnId="{320D8344-9DEC-49FF-BAB3-C06AD1463832}">
      <dgm:prSet/>
      <dgm:spPr/>
      <dgm:t>
        <a:bodyPr/>
        <a:lstStyle/>
        <a:p>
          <a:endParaRPr lang="en-US"/>
        </a:p>
      </dgm:t>
    </dgm:pt>
    <dgm:pt modelId="{05B3FA10-2189-4260-86AC-8C337E9727CF}">
      <dgm:prSet phldrT="[Text]"/>
      <dgm:spPr>
        <a:solidFill>
          <a:srgbClr val="EFAB16"/>
        </a:solidFill>
      </dgm:spPr>
      <dgm:t>
        <a:bodyPr/>
        <a:lstStyle/>
        <a:p>
          <a:r>
            <a:rPr lang="en-US" dirty="0" smtClean="0"/>
            <a:t>Improve</a:t>
          </a:r>
          <a:endParaRPr lang="en-US" dirty="0"/>
        </a:p>
      </dgm:t>
    </dgm:pt>
    <dgm:pt modelId="{0129AC1A-E64B-4177-BEBB-31EA538A1533}" type="parTrans" cxnId="{83AF7416-AACA-4B51-BA39-8472357191C5}">
      <dgm:prSet/>
      <dgm:spPr/>
      <dgm:t>
        <a:bodyPr/>
        <a:lstStyle/>
        <a:p>
          <a:endParaRPr lang="en-US"/>
        </a:p>
      </dgm:t>
    </dgm:pt>
    <dgm:pt modelId="{AD6F08E9-984D-4B41-837B-0769D8C9FEAF}" type="sibTrans" cxnId="{83AF7416-AACA-4B51-BA39-8472357191C5}">
      <dgm:prSet/>
      <dgm:spPr/>
      <dgm:t>
        <a:bodyPr/>
        <a:lstStyle/>
        <a:p>
          <a:endParaRPr lang="en-US"/>
        </a:p>
      </dgm:t>
    </dgm:pt>
    <dgm:pt modelId="{31C73EA8-1CEF-4661-B034-65F8A18571E8}" type="pres">
      <dgm:prSet presAssocID="{4BB1DE89-26C1-4C48-A85B-42DC11FE845F}" presName="cycle" presStyleCnt="0">
        <dgm:presLayoutVars>
          <dgm:dir/>
          <dgm:resizeHandles val="exact"/>
        </dgm:presLayoutVars>
      </dgm:prSet>
      <dgm:spPr/>
      <dgm:t>
        <a:bodyPr/>
        <a:lstStyle/>
        <a:p>
          <a:endParaRPr lang="en-US"/>
        </a:p>
      </dgm:t>
    </dgm:pt>
    <dgm:pt modelId="{807F4909-42E5-456E-BE82-FE6AECAA7516}" type="pres">
      <dgm:prSet presAssocID="{02B86331-567A-4CDF-9259-6448B7AE3D1D}" presName="node" presStyleLbl="node1" presStyleIdx="0" presStyleCnt="5">
        <dgm:presLayoutVars>
          <dgm:bulletEnabled val="1"/>
        </dgm:presLayoutVars>
      </dgm:prSet>
      <dgm:spPr/>
      <dgm:t>
        <a:bodyPr/>
        <a:lstStyle/>
        <a:p>
          <a:endParaRPr lang="en-US"/>
        </a:p>
      </dgm:t>
    </dgm:pt>
    <dgm:pt modelId="{27B20AA5-F0B6-4246-854A-F0543D99F979}" type="pres">
      <dgm:prSet presAssocID="{02B86331-567A-4CDF-9259-6448B7AE3D1D}" presName="spNode" presStyleCnt="0"/>
      <dgm:spPr/>
    </dgm:pt>
    <dgm:pt modelId="{027AED95-7FCE-4D96-BB85-4EF144783AC7}" type="pres">
      <dgm:prSet presAssocID="{6FBA903E-A4CD-4F9A-BCC1-2FCF0F91C061}" presName="sibTrans" presStyleLbl="sibTrans1D1" presStyleIdx="0" presStyleCnt="5"/>
      <dgm:spPr/>
      <dgm:t>
        <a:bodyPr/>
        <a:lstStyle/>
        <a:p>
          <a:endParaRPr lang="en-US"/>
        </a:p>
      </dgm:t>
    </dgm:pt>
    <dgm:pt modelId="{C139FC0B-E387-4867-8A5C-F44763DEA21E}" type="pres">
      <dgm:prSet presAssocID="{9DDE69BE-63E7-4236-A610-E639E7FE7BC8}" presName="node" presStyleLbl="node1" presStyleIdx="1" presStyleCnt="5">
        <dgm:presLayoutVars>
          <dgm:bulletEnabled val="1"/>
        </dgm:presLayoutVars>
      </dgm:prSet>
      <dgm:spPr/>
      <dgm:t>
        <a:bodyPr/>
        <a:lstStyle/>
        <a:p>
          <a:endParaRPr lang="en-US"/>
        </a:p>
      </dgm:t>
    </dgm:pt>
    <dgm:pt modelId="{D83AE6F7-C06E-4DC0-A12A-76D62B8B53BE}" type="pres">
      <dgm:prSet presAssocID="{9DDE69BE-63E7-4236-A610-E639E7FE7BC8}" presName="spNode" presStyleCnt="0"/>
      <dgm:spPr/>
    </dgm:pt>
    <dgm:pt modelId="{1EDA9865-BC7B-4EE8-8405-A531F00812B3}" type="pres">
      <dgm:prSet presAssocID="{3FBF92F7-7855-4128-8EC6-CC03473744BF}" presName="sibTrans" presStyleLbl="sibTrans1D1" presStyleIdx="1" presStyleCnt="5"/>
      <dgm:spPr/>
      <dgm:t>
        <a:bodyPr/>
        <a:lstStyle/>
        <a:p>
          <a:endParaRPr lang="en-US"/>
        </a:p>
      </dgm:t>
    </dgm:pt>
    <dgm:pt modelId="{CDD8D373-5B4C-413E-ACEF-4D0C0C6BC8C8}" type="pres">
      <dgm:prSet presAssocID="{0B6ABB9F-2FED-42FC-8CC0-5670CC1C46CC}" presName="node" presStyleLbl="node1" presStyleIdx="2" presStyleCnt="5">
        <dgm:presLayoutVars>
          <dgm:bulletEnabled val="1"/>
        </dgm:presLayoutVars>
      </dgm:prSet>
      <dgm:spPr/>
      <dgm:t>
        <a:bodyPr/>
        <a:lstStyle/>
        <a:p>
          <a:endParaRPr lang="en-US"/>
        </a:p>
      </dgm:t>
    </dgm:pt>
    <dgm:pt modelId="{3891E946-A8EF-45F2-9561-496DBA15B820}" type="pres">
      <dgm:prSet presAssocID="{0B6ABB9F-2FED-42FC-8CC0-5670CC1C46CC}" presName="spNode" presStyleCnt="0"/>
      <dgm:spPr/>
    </dgm:pt>
    <dgm:pt modelId="{4D70B588-5A14-4010-8BFE-6991F0DB22D9}" type="pres">
      <dgm:prSet presAssocID="{9CEE807C-7ED6-4779-A165-B385296D5AE7}" presName="sibTrans" presStyleLbl="sibTrans1D1" presStyleIdx="2" presStyleCnt="5"/>
      <dgm:spPr/>
      <dgm:t>
        <a:bodyPr/>
        <a:lstStyle/>
        <a:p>
          <a:endParaRPr lang="en-US"/>
        </a:p>
      </dgm:t>
    </dgm:pt>
    <dgm:pt modelId="{8387050A-6DA1-463A-B343-ED451837F506}" type="pres">
      <dgm:prSet presAssocID="{8B93FC91-D518-4A19-B2E6-32EFEA956DF0}" presName="node" presStyleLbl="node1" presStyleIdx="3" presStyleCnt="5">
        <dgm:presLayoutVars>
          <dgm:bulletEnabled val="1"/>
        </dgm:presLayoutVars>
      </dgm:prSet>
      <dgm:spPr/>
      <dgm:t>
        <a:bodyPr/>
        <a:lstStyle/>
        <a:p>
          <a:endParaRPr lang="en-US"/>
        </a:p>
      </dgm:t>
    </dgm:pt>
    <dgm:pt modelId="{F4F9C336-0973-48B4-A9A3-313AF8D7C951}" type="pres">
      <dgm:prSet presAssocID="{8B93FC91-D518-4A19-B2E6-32EFEA956DF0}" presName="spNode" presStyleCnt="0"/>
      <dgm:spPr/>
    </dgm:pt>
    <dgm:pt modelId="{BD3A684F-E178-4D46-A045-48B16E9BF631}" type="pres">
      <dgm:prSet presAssocID="{F3B6FCD4-2113-43A3-9D35-016BD60F7E6C}" presName="sibTrans" presStyleLbl="sibTrans1D1" presStyleIdx="3" presStyleCnt="5"/>
      <dgm:spPr/>
      <dgm:t>
        <a:bodyPr/>
        <a:lstStyle/>
        <a:p>
          <a:endParaRPr lang="en-US"/>
        </a:p>
      </dgm:t>
    </dgm:pt>
    <dgm:pt modelId="{B3776B86-40BB-4D08-908F-E9EC43B68326}" type="pres">
      <dgm:prSet presAssocID="{05B3FA10-2189-4260-86AC-8C337E9727CF}" presName="node" presStyleLbl="node1" presStyleIdx="4" presStyleCnt="5">
        <dgm:presLayoutVars>
          <dgm:bulletEnabled val="1"/>
        </dgm:presLayoutVars>
      </dgm:prSet>
      <dgm:spPr/>
      <dgm:t>
        <a:bodyPr/>
        <a:lstStyle/>
        <a:p>
          <a:endParaRPr lang="en-US"/>
        </a:p>
      </dgm:t>
    </dgm:pt>
    <dgm:pt modelId="{AF5B6767-5A99-4118-BF54-14529CE087CA}" type="pres">
      <dgm:prSet presAssocID="{05B3FA10-2189-4260-86AC-8C337E9727CF}" presName="spNode" presStyleCnt="0"/>
      <dgm:spPr/>
    </dgm:pt>
    <dgm:pt modelId="{0DF2704F-2EA0-4486-B346-6824D03FF438}" type="pres">
      <dgm:prSet presAssocID="{AD6F08E9-984D-4B41-837B-0769D8C9FEAF}" presName="sibTrans" presStyleLbl="sibTrans1D1" presStyleIdx="4" presStyleCnt="5"/>
      <dgm:spPr/>
      <dgm:t>
        <a:bodyPr/>
        <a:lstStyle/>
        <a:p>
          <a:endParaRPr lang="en-US"/>
        </a:p>
      </dgm:t>
    </dgm:pt>
  </dgm:ptLst>
  <dgm:cxnLst>
    <dgm:cxn modelId="{83AF7416-AACA-4B51-BA39-8472357191C5}" srcId="{4BB1DE89-26C1-4C48-A85B-42DC11FE845F}" destId="{05B3FA10-2189-4260-86AC-8C337E9727CF}" srcOrd="4" destOrd="0" parTransId="{0129AC1A-E64B-4177-BEBB-31EA538A1533}" sibTransId="{AD6F08E9-984D-4B41-837B-0769D8C9FEAF}"/>
    <dgm:cxn modelId="{283AB71E-FDD4-614D-B6C7-92B81506AEFE}" type="presOf" srcId="{8B93FC91-D518-4A19-B2E6-32EFEA956DF0}" destId="{8387050A-6DA1-463A-B343-ED451837F506}" srcOrd="0" destOrd="0" presId="urn:microsoft.com/office/officeart/2005/8/layout/cycle6"/>
    <dgm:cxn modelId="{9B68915C-9C32-984F-9D44-43335BA4769A}" type="presOf" srcId="{0B6ABB9F-2FED-42FC-8CC0-5670CC1C46CC}" destId="{CDD8D373-5B4C-413E-ACEF-4D0C0C6BC8C8}" srcOrd="0" destOrd="0" presId="urn:microsoft.com/office/officeart/2005/8/layout/cycle6"/>
    <dgm:cxn modelId="{D2DA8E20-EB8B-3545-A588-1DDA21B5885C}" type="presOf" srcId="{9DDE69BE-63E7-4236-A610-E639E7FE7BC8}" destId="{C139FC0B-E387-4867-8A5C-F44763DEA21E}" srcOrd="0" destOrd="0" presId="urn:microsoft.com/office/officeart/2005/8/layout/cycle6"/>
    <dgm:cxn modelId="{AD7D01D7-FDE8-4BBF-A8CF-218DB25423D2}" srcId="{4BB1DE89-26C1-4C48-A85B-42DC11FE845F}" destId="{0B6ABB9F-2FED-42FC-8CC0-5670CC1C46CC}" srcOrd="2" destOrd="0" parTransId="{F584B38E-A5BD-45D6-B180-0D6FF6836EE6}" sibTransId="{9CEE807C-7ED6-4779-A165-B385296D5AE7}"/>
    <dgm:cxn modelId="{320D8344-9DEC-49FF-BAB3-C06AD1463832}" srcId="{4BB1DE89-26C1-4C48-A85B-42DC11FE845F}" destId="{8B93FC91-D518-4A19-B2E6-32EFEA956DF0}" srcOrd="3" destOrd="0" parTransId="{028005FC-0E3F-4073-B555-856771D8C818}" sibTransId="{F3B6FCD4-2113-43A3-9D35-016BD60F7E6C}"/>
    <dgm:cxn modelId="{E4B52E0D-F67B-420F-9F50-D44E4AC0BE8A}" srcId="{4BB1DE89-26C1-4C48-A85B-42DC11FE845F}" destId="{02B86331-567A-4CDF-9259-6448B7AE3D1D}" srcOrd="0" destOrd="0" parTransId="{DD83A687-2524-4132-B6D5-0628D2E6B5E1}" sibTransId="{6FBA903E-A4CD-4F9A-BCC1-2FCF0F91C061}"/>
    <dgm:cxn modelId="{99F126E9-8408-1144-BA3C-D1BFFE46B32C}" type="presOf" srcId="{AD6F08E9-984D-4B41-837B-0769D8C9FEAF}" destId="{0DF2704F-2EA0-4486-B346-6824D03FF438}" srcOrd="0" destOrd="0" presId="urn:microsoft.com/office/officeart/2005/8/layout/cycle6"/>
    <dgm:cxn modelId="{F43D34F8-98A9-4A43-9718-270788C75885}" type="presOf" srcId="{4BB1DE89-26C1-4C48-A85B-42DC11FE845F}" destId="{31C73EA8-1CEF-4661-B034-65F8A18571E8}" srcOrd="0" destOrd="0" presId="urn:microsoft.com/office/officeart/2005/8/layout/cycle6"/>
    <dgm:cxn modelId="{21B18BCF-C0B2-45F2-AA86-717786BEDE33}" srcId="{4BB1DE89-26C1-4C48-A85B-42DC11FE845F}" destId="{9DDE69BE-63E7-4236-A610-E639E7FE7BC8}" srcOrd="1" destOrd="0" parTransId="{7A86FBC3-DF4C-41BB-8DB2-8CF1AA0D0372}" sibTransId="{3FBF92F7-7855-4128-8EC6-CC03473744BF}"/>
    <dgm:cxn modelId="{C40AA325-43A0-464E-B2A2-60B56396F171}" type="presOf" srcId="{6FBA903E-A4CD-4F9A-BCC1-2FCF0F91C061}" destId="{027AED95-7FCE-4D96-BB85-4EF144783AC7}" srcOrd="0" destOrd="0" presId="urn:microsoft.com/office/officeart/2005/8/layout/cycle6"/>
    <dgm:cxn modelId="{B855A8A9-07DA-AD4C-920B-DB64204FC535}" type="presOf" srcId="{05B3FA10-2189-4260-86AC-8C337E9727CF}" destId="{B3776B86-40BB-4D08-908F-E9EC43B68326}" srcOrd="0" destOrd="0" presId="urn:microsoft.com/office/officeart/2005/8/layout/cycle6"/>
    <dgm:cxn modelId="{7A073C73-4C1A-9845-B7BB-1B0079D2EEC7}" type="presOf" srcId="{9CEE807C-7ED6-4779-A165-B385296D5AE7}" destId="{4D70B588-5A14-4010-8BFE-6991F0DB22D9}" srcOrd="0" destOrd="0" presId="urn:microsoft.com/office/officeart/2005/8/layout/cycle6"/>
    <dgm:cxn modelId="{5EFD3995-6A41-4646-8F26-89550C31AAC6}" type="presOf" srcId="{3FBF92F7-7855-4128-8EC6-CC03473744BF}" destId="{1EDA9865-BC7B-4EE8-8405-A531F00812B3}" srcOrd="0" destOrd="0" presId="urn:microsoft.com/office/officeart/2005/8/layout/cycle6"/>
    <dgm:cxn modelId="{70C3C77A-1331-4F42-853B-DA2EFEED6533}" type="presOf" srcId="{02B86331-567A-4CDF-9259-6448B7AE3D1D}" destId="{807F4909-42E5-456E-BE82-FE6AECAA7516}" srcOrd="0" destOrd="0" presId="urn:microsoft.com/office/officeart/2005/8/layout/cycle6"/>
    <dgm:cxn modelId="{8C8A37F6-29D7-AE44-A49D-E3CC6DF42880}" type="presOf" srcId="{F3B6FCD4-2113-43A3-9D35-016BD60F7E6C}" destId="{BD3A684F-E178-4D46-A045-48B16E9BF631}" srcOrd="0" destOrd="0" presId="urn:microsoft.com/office/officeart/2005/8/layout/cycle6"/>
    <dgm:cxn modelId="{694E0CB0-C796-AE43-8B6F-05B62E76406B}" type="presParOf" srcId="{31C73EA8-1CEF-4661-B034-65F8A18571E8}" destId="{807F4909-42E5-456E-BE82-FE6AECAA7516}" srcOrd="0" destOrd="0" presId="urn:microsoft.com/office/officeart/2005/8/layout/cycle6"/>
    <dgm:cxn modelId="{807C652E-86A2-214B-AC7F-4679CD7FFC43}" type="presParOf" srcId="{31C73EA8-1CEF-4661-B034-65F8A18571E8}" destId="{27B20AA5-F0B6-4246-854A-F0543D99F979}" srcOrd="1" destOrd="0" presId="urn:microsoft.com/office/officeart/2005/8/layout/cycle6"/>
    <dgm:cxn modelId="{65EF97B9-111F-6043-A0F3-70AA7057918B}" type="presParOf" srcId="{31C73EA8-1CEF-4661-B034-65F8A18571E8}" destId="{027AED95-7FCE-4D96-BB85-4EF144783AC7}" srcOrd="2" destOrd="0" presId="urn:microsoft.com/office/officeart/2005/8/layout/cycle6"/>
    <dgm:cxn modelId="{02B4558A-57E2-5442-8ABD-03930D727CFA}" type="presParOf" srcId="{31C73EA8-1CEF-4661-B034-65F8A18571E8}" destId="{C139FC0B-E387-4867-8A5C-F44763DEA21E}" srcOrd="3" destOrd="0" presId="urn:microsoft.com/office/officeart/2005/8/layout/cycle6"/>
    <dgm:cxn modelId="{8F8AD631-5BF9-B744-ADC5-2AA82D40D270}" type="presParOf" srcId="{31C73EA8-1CEF-4661-B034-65F8A18571E8}" destId="{D83AE6F7-C06E-4DC0-A12A-76D62B8B53BE}" srcOrd="4" destOrd="0" presId="urn:microsoft.com/office/officeart/2005/8/layout/cycle6"/>
    <dgm:cxn modelId="{F11A4599-EFE8-AC4B-AA3F-CBF3E5B5F277}" type="presParOf" srcId="{31C73EA8-1CEF-4661-B034-65F8A18571E8}" destId="{1EDA9865-BC7B-4EE8-8405-A531F00812B3}" srcOrd="5" destOrd="0" presId="urn:microsoft.com/office/officeart/2005/8/layout/cycle6"/>
    <dgm:cxn modelId="{B020E8EB-4C69-C249-B93A-6424A9CF6BE4}" type="presParOf" srcId="{31C73EA8-1CEF-4661-B034-65F8A18571E8}" destId="{CDD8D373-5B4C-413E-ACEF-4D0C0C6BC8C8}" srcOrd="6" destOrd="0" presId="urn:microsoft.com/office/officeart/2005/8/layout/cycle6"/>
    <dgm:cxn modelId="{CC9DF7A6-BAF8-F34E-B4BC-A501AFAD98E5}" type="presParOf" srcId="{31C73EA8-1CEF-4661-B034-65F8A18571E8}" destId="{3891E946-A8EF-45F2-9561-496DBA15B820}" srcOrd="7" destOrd="0" presId="urn:microsoft.com/office/officeart/2005/8/layout/cycle6"/>
    <dgm:cxn modelId="{69904208-E4B5-1E4E-8689-D599B244A2CC}" type="presParOf" srcId="{31C73EA8-1CEF-4661-B034-65F8A18571E8}" destId="{4D70B588-5A14-4010-8BFE-6991F0DB22D9}" srcOrd="8" destOrd="0" presId="urn:microsoft.com/office/officeart/2005/8/layout/cycle6"/>
    <dgm:cxn modelId="{B9C9DA7F-D2F6-3641-A6D5-337608EF9E1E}" type="presParOf" srcId="{31C73EA8-1CEF-4661-B034-65F8A18571E8}" destId="{8387050A-6DA1-463A-B343-ED451837F506}" srcOrd="9" destOrd="0" presId="urn:microsoft.com/office/officeart/2005/8/layout/cycle6"/>
    <dgm:cxn modelId="{22CDE10A-A749-6E4F-BCFA-8582CDF97DC3}" type="presParOf" srcId="{31C73EA8-1CEF-4661-B034-65F8A18571E8}" destId="{F4F9C336-0973-48B4-A9A3-313AF8D7C951}" srcOrd="10" destOrd="0" presId="urn:microsoft.com/office/officeart/2005/8/layout/cycle6"/>
    <dgm:cxn modelId="{1CEB10A2-D88D-A14E-9891-AF24908A466F}" type="presParOf" srcId="{31C73EA8-1CEF-4661-B034-65F8A18571E8}" destId="{BD3A684F-E178-4D46-A045-48B16E9BF631}" srcOrd="11" destOrd="0" presId="urn:microsoft.com/office/officeart/2005/8/layout/cycle6"/>
    <dgm:cxn modelId="{3D487D88-562D-D644-AA6E-E8F110030B05}" type="presParOf" srcId="{31C73EA8-1CEF-4661-B034-65F8A18571E8}" destId="{B3776B86-40BB-4D08-908F-E9EC43B68326}" srcOrd="12" destOrd="0" presId="urn:microsoft.com/office/officeart/2005/8/layout/cycle6"/>
    <dgm:cxn modelId="{AA5B3758-EB4D-1F4F-A409-AAEC8F22AA17}" type="presParOf" srcId="{31C73EA8-1CEF-4661-B034-65F8A18571E8}" destId="{AF5B6767-5A99-4118-BF54-14529CE087CA}" srcOrd="13" destOrd="0" presId="urn:microsoft.com/office/officeart/2005/8/layout/cycle6"/>
    <dgm:cxn modelId="{F8C87CA1-246B-5F49-B3AE-C89F18C4C0D2}" type="presParOf" srcId="{31C73EA8-1CEF-4661-B034-65F8A18571E8}" destId="{0DF2704F-2EA0-4486-B346-6824D03FF438}" srcOrd="14"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7F4909-42E5-456E-BE82-FE6AECAA7516}">
      <dsp:nvSpPr>
        <dsp:cNvPr id="0" name=""/>
        <dsp:cNvSpPr/>
      </dsp:nvSpPr>
      <dsp:spPr>
        <a:xfrm>
          <a:off x="2569665" y="3117"/>
          <a:ext cx="1967589" cy="1278933"/>
        </a:xfrm>
        <a:prstGeom prst="roundRect">
          <a:avLst/>
        </a:prstGeom>
        <a:solidFill>
          <a:schemeClr val="accent1"/>
        </a:solidFill>
        <a:ln w="349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US" sz="3500" kern="1200" dirty="0" smtClean="0"/>
            <a:t>Ask</a:t>
          </a:r>
          <a:endParaRPr lang="en-US" sz="3500" kern="1200" dirty="0"/>
        </a:p>
      </dsp:txBody>
      <dsp:txXfrm>
        <a:off x="2632097" y="65549"/>
        <a:ext cx="1842725" cy="1154069"/>
      </dsp:txXfrm>
    </dsp:sp>
    <dsp:sp modelId="{027AED95-7FCE-4D96-BB85-4EF144783AC7}">
      <dsp:nvSpPr>
        <dsp:cNvPr id="0" name=""/>
        <dsp:cNvSpPr/>
      </dsp:nvSpPr>
      <dsp:spPr>
        <a:xfrm>
          <a:off x="997756" y="642583"/>
          <a:ext cx="5111406" cy="5111406"/>
        </a:xfrm>
        <a:custGeom>
          <a:avLst/>
          <a:gdLst/>
          <a:ahLst/>
          <a:cxnLst/>
          <a:rect l="0" t="0" r="0" b="0"/>
          <a:pathLst>
            <a:path>
              <a:moveTo>
                <a:pt x="3553021" y="202625"/>
              </a:moveTo>
              <a:arcTo wR="2555703" hR="2555703" stAng="17578137" swAng="1961982"/>
            </a:path>
          </a:pathLst>
        </a:custGeom>
        <a:noFill/>
        <a:ln w="1587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139FC0B-E387-4867-8A5C-F44763DEA21E}">
      <dsp:nvSpPr>
        <dsp:cNvPr id="0" name=""/>
        <dsp:cNvSpPr/>
      </dsp:nvSpPr>
      <dsp:spPr>
        <a:xfrm>
          <a:off x="5000283" y="1769064"/>
          <a:ext cx="1967589" cy="1278933"/>
        </a:xfrm>
        <a:prstGeom prst="roundRect">
          <a:avLst/>
        </a:prstGeom>
        <a:solidFill>
          <a:schemeClr val="accent2"/>
        </a:solidFill>
        <a:ln w="349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US" sz="3500" kern="1200" dirty="0" smtClean="0"/>
            <a:t>Imagine</a:t>
          </a:r>
          <a:endParaRPr lang="en-US" sz="3500" kern="1200" dirty="0"/>
        </a:p>
      </dsp:txBody>
      <dsp:txXfrm>
        <a:off x="5062715" y="1831496"/>
        <a:ext cx="1842725" cy="1154069"/>
      </dsp:txXfrm>
    </dsp:sp>
    <dsp:sp modelId="{1EDA9865-BC7B-4EE8-8405-A531F00812B3}">
      <dsp:nvSpPr>
        <dsp:cNvPr id="0" name=""/>
        <dsp:cNvSpPr/>
      </dsp:nvSpPr>
      <dsp:spPr>
        <a:xfrm>
          <a:off x="997756" y="642583"/>
          <a:ext cx="5111406" cy="5111406"/>
        </a:xfrm>
        <a:custGeom>
          <a:avLst/>
          <a:gdLst/>
          <a:ahLst/>
          <a:cxnLst/>
          <a:rect l="0" t="0" r="0" b="0"/>
          <a:pathLst>
            <a:path>
              <a:moveTo>
                <a:pt x="5107893" y="2421753"/>
              </a:moveTo>
              <a:arcTo wR="2555703" hR="2555703" stAng="21419737" swAng="2196644"/>
            </a:path>
          </a:pathLst>
        </a:custGeom>
        <a:noFill/>
        <a:ln w="1587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DD8D373-5B4C-413E-ACEF-4D0C0C6BC8C8}">
      <dsp:nvSpPr>
        <dsp:cNvPr id="0" name=""/>
        <dsp:cNvSpPr/>
      </dsp:nvSpPr>
      <dsp:spPr>
        <a:xfrm>
          <a:off x="4071869" y="4626427"/>
          <a:ext cx="1967589" cy="1278933"/>
        </a:xfrm>
        <a:prstGeom prst="roundRect">
          <a:avLst/>
        </a:prstGeom>
        <a:solidFill>
          <a:schemeClr val="accent1"/>
        </a:solidFill>
        <a:ln w="349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US" sz="3500" kern="1200" dirty="0" smtClean="0"/>
            <a:t>Plan</a:t>
          </a:r>
          <a:endParaRPr lang="en-US" sz="3500" kern="1200" dirty="0"/>
        </a:p>
      </dsp:txBody>
      <dsp:txXfrm>
        <a:off x="4134301" y="4688859"/>
        <a:ext cx="1842725" cy="1154069"/>
      </dsp:txXfrm>
    </dsp:sp>
    <dsp:sp modelId="{4D70B588-5A14-4010-8BFE-6991F0DB22D9}">
      <dsp:nvSpPr>
        <dsp:cNvPr id="0" name=""/>
        <dsp:cNvSpPr/>
      </dsp:nvSpPr>
      <dsp:spPr>
        <a:xfrm>
          <a:off x="997756" y="642583"/>
          <a:ext cx="5111406" cy="5111406"/>
        </a:xfrm>
        <a:custGeom>
          <a:avLst/>
          <a:gdLst/>
          <a:ahLst/>
          <a:cxnLst/>
          <a:rect l="0" t="0" r="0" b="0"/>
          <a:pathLst>
            <a:path>
              <a:moveTo>
                <a:pt x="3063956" y="5060358"/>
              </a:moveTo>
              <a:arcTo wR="2555703" hR="2555703" stAng="4711746" swAng="1376507"/>
            </a:path>
          </a:pathLst>
        </a:custGeom>
        <a:noFill/>
        <a:ln w="1587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387050A-6DA1-463A-B343-ED451837F506}">
      <dsp:nvSpPr>
        <dsp:cNvPr id="0" name=""/>
        <dsp:cNvSpPr/>
      </dsp:nvSpPr>
      <dsp:spPr>
        <a:xfrm>
          <a:off x="1067460" y="4626427"/>
          <a:ext cx="1967589" cy="1278933"/>
        </a:xfrm>
        <a:prstGeom prst="roundRect">
          <a:avLst/>
        </a:prstGeom>
        <a:solidFill>
          <a:schemeClr val="accent1"/>
        </a:solidFill>
        <a:ln w="349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US" sz="3500" kern="1200" dirty="0" smtClean="0"/>
            <a:t>Create</a:t>
          </a:r>
          <a:endParaRPr lang="en-US" sz="3500" kern="1200" dirty="0"/>
        </a:p>
      </dsp:txBody>
      <dsp:txXfrm>
        <a:off x="1129892" y="4688859"/>
        <a:ext cx="1842725" cy="1154069"/>
      </dsp:txXfrm>
    </dsp:sp>
    <dsp:sp modelId="{BD3A684F-E178-4D46-A045-48B16E9BF631}">
      <dsp:nvSpPr>
        <dsp:cNvPr id="0" name=""/>
        <dsp:cNvSpPr/>
      </dsp:nvSpPr>
      <dsp:spPr>
        <a:xfrm>
          <a:off x="997756" y="642583"/>
          <a:ext cx="5111406" cy="5111406"/>
        </a:xfrm>
        <a:custGeom>
          <a:avLst/>
          <a:gdLst/>
          <a:ahLst/>
          <a:cxnLst/>
          <a:rect l="0" t="0" r="0" b="0"/>
          <a:pathLst>
            <a:path>
              <a:moveTo>
                <a:pt x="427160" y="3970243"/>
              </a:moveTo>
              <a:arcTo wR="2555703" hR="2555703" stAng="8783619" swAng="2196644"/>
            </a:path>
          </a:pathLst>
        </a:custGeom>
        <a:noFill/>
        <a:ln w="1587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3776B86-40BB-4D08-908F-E9EC43B68326}">
      <dsp:nvSpPr>
        <dsp:cNvPr id="0" name=""/>
        <dsp:cNvSpPr/>
      </dsp:nvSpPr>
      <dsp:spPr>
        <a:xfrm>
          <a:off x="139046" y="1769064"/>
          <a:ext cx="1967589" cy="1278933"/>
        </a:xfrm>
        <a:prstGeom prst="roundRect">
          <a:avLst/>
        </a:prstGeom>
        <a:solidFill>
          <a:srgbClr val="EFAB16"/>
        </a:solidFill>
        <a:ln w="349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US" sz="3500" kern="1200" dirty="0" smtClean="0"/>
            <a:t>Improve</a:t>
          </a:r>
          <a:endParaRPr lang="en-US" sz="3500" kern="1200" dirty="0"/>
        </a:p>
      </dsp:txBody>
      <dsp:txXfrm>
        <a:off x="201478" y="1831496"/>
        <a:ext cx="1842725" cy="1154069"/>
      </dsp:txXfrm>
    </dsp:sp>
    <dsp:sp modelId="{0DF2704F-2EA0-4486-B346-6824D03FF438}">
      <dsp:nvSpPr>
        <dsp:cNvPr id="0" name=""/>
        <dsp:cNvSpPr/>
      </dsp:nvSpPr>
      <dsp:spPr>
        <a:xfrm>
          <a:off x="997756" y="642583"/>
          <a:ext cx="5111406" cy="5111406"/>
        </a:xfrm>
        <a:custGeom>
          <a:avLst/>
          <a:gdLst/>
          <a:ahLst/>
          <a:cxnLst/>
          <a:rect l="0" t="0" r="0" b="0"/>
          <a:pathLst>
            <a:path>
              <a:moveTo>
                <a:pt x="445229" y="1114342"/>
              </a:moveTo>
              <a:arcTo wR="2555703" hR="2555703" stAng="12859881" swAng="1961982"/>
            </a:path>
          </a:pathLst>
        </a:custGeom>
        <a:noFill/>
        <a:ln w="1587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61F9C86-64BA-5D46-B701-A754EAB385D8}" type="datetimeFigureOut">
              <a:rPr lang="en-US" smtClean="0"/>
              <a:pPr/>
              <a:t>5/5/2015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D6B29BC-D22A-1548-8D40-C73DDA851CB6}" type="slidenum">
              <a:rPr lang="en-US" smtClean="0"/>
              <a:pPr/>
              <a:t>‹#›</a:t>
            </a:fld>
            <a:endParaRPr lang="en-US"/>
          </a:p>
        </p:txBody>
      </p:sp>
    </p:spTree>
    <p:extLst>
      <p:ext uri="{BB962C8B-B14F-4D97-AF65-F5344CB8AC3E}">
        <p14:creationId xmlns:p14="http://schemas.microsoft.com/office/powerpoint/2010/main" val="17663505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C6AB37-9F16-7946-8890-AABF3ABBB0EA}" type="datetimeFigureOut">
              <a:rPr lang="en-US" smtClean="0"/>
              <a:pPr/>
              <a:t>5/5/2015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9B7972-F5BE-3A49-89BC-81C46E5F25F9}" type="slidenum">
              <a:rPr lang="en-US" smtClean="0"/>
              <a:pPr/>
              <a:t>‹#›</a:t>
            </a:fld>
            <a:endParaRPr lang="en-US"/>
          </a:p>
        </p:txBody>
      </p:sp>
    </p:spTree>
    <p:extLst>
      <p:ext uri="{BB962C8B-B14F-4D97-AF65-F5344CB8AC3E}">
        <p14:creationId xmlns:p14="http://schemas.microsoft.com/office/powerpoint/2010/main" val="383112346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39B7972-F5BE-3A49-89BC-81C46E5F25F9}"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a:t>
            </a:r>
            <a:r>
              <a:rPr lang="en-US" baseline="0" dirty="0" smtClean="0"/>
              <a:t> Identify the need and constraints – Ask what is the problem? How have others approached it? What are your constraints? (Research the problem)</a:t>
            </a:r>
          </a:p>
          <a:p>
            <a:endParaRPr lang="en-US" baseline="0" dirty="0" smtClean="0"/>
          </a:p>
          <a:p>
            <a:r>
              <a:rPr lang="en-US" baseline="0" dirty="0" smtClean="0"/>
              <a:t>Imagine: Develop possible solutions. What are some solutions?.</a:t>
            </a:r>
          </a:p>
          <a:p>
            <a:endParaRPr lang="en-US" baseline="0" dirty="0" smtClean="0"/>
          </a:p>
          <a:p>
            <a:r>
              <a:rPr lang="en-US" baseline="0" dirty="0" smtClean="0"/>
              <a:t>Plan: Select a promising solution. Draw a diagram. Make lists of materials you will need.</a:t>
            </a:r>
          </a:p>
          <a:p>
            <a:endParaRPr lang="en-US" baseline="0" dirty="0" smtClean="0"/>
          </a:p>
          <a:p>
            <a:r>
              <a:rPr lang="en-US" baseline="0" dirty="0" smtClean="0"/>
              <a:t>Create: Build a prototype. Follow your plan and create something. Test it out!</a:t>
            </a:r>
          </a:p>
          <a:p>
            <a:endParaRPr lang="en-US" baseline="0" dirty="0" smtClean="0"/>
          </a:p>
          <a:p>
            <a:r>
              <a:rPr lang="en-US" baseline="0" dirty="0" smtClean="0"/>
              <a:t>Improve: What works? What doesn’t? What could you do to make it work better? Modify your design to make it better. Test it out!</a:t>
            </a:r>
          </a:p>
          <a:p>
            <a:endParaRPr lang="en-US" baseline="0" dirty="0" smtClean="0"/>
          </a:p>
          <a:p>
            <a:r>
              <a:rPr lang="en-US" baseline="0" dirty="0" smtClean="0"/>
              <a:t>This continues until something that works is found.  Remember this is a cycle and there is no starting or ending point focus on just one step, move back and forth between steps, or repeat the cycle.</a:t>
            </a:r>
          </a:p>
          <a:p>
            <a:endParaRPr lang="en-US" baseline="0" dirty="0" smtClean="0"/>
          </a:p>
          <a:p>
            <a:r>
              <a:rPr lang="en-US" baseline="0" dirty="0" smtClean="0"/>
              <a:t>This cycle/process is designed to be completed in a teamwork model.</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83300954-65E7-444E-92A6-7263FBDFA423}" type="slidenum">
              <a:rPr lang="en-US" smtClean="0"/>
              <a:pPr/>
              <a:t>4</a:t>
            </a:fld>
            <a:endParaRPr lang="en-US"/>
          </a:p>
        </p:txBody>
      </p:sp>
    </p:spTree>
    <p:extLst>
      <p:ext uri="{BB962C8B-B14F-4D97-AF65-F5344CB8AC3E}">
        <p14:creationId xmlns:p14="http://schemas.microsoft.com/office/powerpoint/2010/main" val="3502554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u="none" dirty="0" smtClean="0"/>
              <a:t>The</a:t>
            </a:r>
            <a:r>
              <a:rPr lang="en-US" b="0" u="none" baseline="0" dirty="0" smtClean="0"/>
              <a:t> 4 Qs Reflection helps to organize thinking and check for understanding. When a team completes the activity, they have a 100 word essay that uses supporting evidence.</a:t>
            </a:r>
          </a:p>
          <a:p>
            <a:endParaRPr lang="en-US" b="0" u="non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smtClean="0"/>
              <a:t>Distribute one 4 Qs worksheet to each participant. The four worksheets per team should have a different colored dot on each worksheet (red, yellow, blue, green).</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smtClean="0"/>
              <a:t>Using the words in parenthesis, explain what the expectations for the approximately 25 words in each box.</a:t>
            </a:r>
            <a:endParaRPr lang="en-US" altLang="en-US" dirty="0" smtClean="0"/>
          </a:p>
          <a:p>
            <a:endParaRPr lang="en-US" b="0" u="none" dirty="0" smtClean="0"/>
          </a:p>
          <a:p>
            <a:r>
              <a:rPr lang="en-US" b="0" u="none" baseline="0" dirty="0" smtClean="0"/>
              <a:t>RED will answer What did you do?, YELLOW  will answer What did you learn? ,BLUE will answer How do you know?, and GREEN will answer What’s the connection?. </a:t>
            </a:r>
          </a:p>
          <a:p>
            <a:endParaRPr lang="en-US" b="0" u="none" baseline="0" dirty="0" smtClean="0"/>
          </a:p>
          <a:p>
            <a:r>
              <a:rPr lang="en-US" b="0" u="none" baseline="0" dirty="0" smtClean="0"/>
              <a:t>After an adequate amount of time, have several teams share their essays.</a:t>
            </a:r>
          </a:p>
          <a:p>
            <a:endParaRPr lang="en-US" b="0" u="none" baseline="0" dirty="0" smtClean="0"/>
          </a:p>
          <a:p>
            <a:r>
              <a:rPr lang="en-US" b="0" u="none" baseline="0" dirty="0" smtClean="0"/>
              <a:t>Ask, </a:t>
            </a:r>
          </a:p>
          <a:p>
            <a:r>
              <a:rPr lang="en-US" b="0" u="none" baseline="0" dirty="0" smtClean="0"/>
              <a:t>Why is reflection a part of engineering design?</a:t>
            </a:r>
          </a:p>
          <a:p>
            <a:pPr>
              <a:spcBef>
                <a:spcPct val="0"/>
              </a:spcBef>
            </a:pPr>
            <a:r>
              <a:rPr lang="en-US" altLang="en-US" dirty="0" smtClean="0"/>
              <a:t>What changes would you now make in your design?</a:t>
            </a:r>
          </a:p>
          <a:p>
            <a:pPr>
              <a:spcBef>
                <a:spcPct val="0"/>
              </a:spcBef>
            </a:pPr>
            <a:endParaRPr lang="en-US" altLang="en-US" dirty="0" smtClean="0"/>
          </a:p>
          <a:p>
            <a:pPr>
              <a:spcBef>
                <a:spcPct val="0"/>
              </a:spcBef>
            </a:pPr>
            <a:endParaRPr lang="en-US" altLang="en-US" dirty="0" smtClean="0"/>
          </a:p>
          <a:p>
            <a:endParaRPr lang="en-US" b="1" u="sng" dirty="0" smtClean="0"/>
          </a:p>
          <a:p>
            <a:endParaRPr lang="en-US" dirty="0"/>
          </a:p>
        </p:txBody>
      </p:sp>
      <p:sp>
        <p:nvSpPr>
          <p:cNvPr id="4" name="Slide Number Placeholder 3"/>
          <p:cNvSpPr>
            <a:spLocks noGrp="1"/>
          </p:cNvSpPr>
          <p:nvPr>
            <p:ph type="sldNum" sz="quarter" idx="10"/>
          </p:nvPr>
        </p:nvSpPr>
        <p:spPr/>
        <p:txBody>
          <a:bodyPr/>
          <a:lstStyle/>
          <a:p>
            <a:fld id="{83300954-65E7-444E-92A6-7263FBDFA423}" type="slidenum">
              <a:rPr lang="en-US" smtClean="0"/>
              <a:pPr/>
              <a:t>9</a:t>
            </a:fld>
            <a:endParaRPr lang="en-US"/>
          </a:p>
        </p:txBody>
      </p:sp>
    </p:spTree>
    <p:extLst>
      <p:ext uri="{BB962C8B-B14F-4D97-AF65-F5344CB8AC3E}">
        <p14:creationId xmlns:p14="http://schemas.microsoft.com/office/powerpoint/2010/main" val="14045208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useBgFill="1">
        <p:nvSpPr>
          <p:cNvPr id="12" name="Rectangle 11"/>
          <p:cNvSpPr/>
          <p:nvPr/>
        </p:nvSpPr>
        <p:spPr>
          <a:xfrm>
            <a:off x="341086" y="928914"/>
            <a:ext cx="8432800" cy="17707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685707" y="968189"/>
            <a:ext cx="7799387" cy="1237130"/>
          </a:xfrm>
        </p:spPr>
        <p:txBody>
          <a:bodyPr anchor="b" anchorCtr="0"/>
          <a:lstStyle>
            <a:lvl1pPr algn="r">
              <a:lnSpc>
                <a:spcPts val="5000"/>
              </a:lnSpc>
              <a:defRPr sz="4600">
                <a:solidFill>
                  <a:schemeClr val="accent1"/>
                </a:solidFill>
                <a:effectLst/>
              </a:defRPr>
            </a:lvl1pPr>
          </a:lstStyle>
          <a:p>
            <a:r>
              <a:rPr lang="en-US" smtClean="0"/>
              <a:t>Click to edit Master title style</a:t>
            </a:r>
            <a:endParaRPr/>
          </a:p>
        </p:txBody>
      </p:sp>
      <p:sp>
        <p:nvSpPr>
          <p:cNvPr id="3" name="Subtitle 2"/>
          <p:cNvSpPr>
            <a:spLocks noGrp="1"/>
          </p:cNvSpPr>
          <p:nvPr>
            <p:ph type="subTitle" idx="1"/>
          </p:nvPr>
        </p:nvSpPr>
        <p:spPr>
          <a:xfrm>
            <a:off x="685707" y="2209799"/>
            <a:ext cx="7799387" cy="466165"/>
          </a:xfrm>
        </p:spPr>
        <p:txBody>
          <a:bodyPr/>
          <a:lstStyle>
            <a:lvl1pPr marL="0" indent="0" algn="r">
              <a:lnSpc>
                <a:spcPct val="100000"/>
              </a:lnSpc>
              <a:spcBef>
                <a:spcPts val="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366924D4-47BF-8149-9C49-E85B42204015}" type="datetimeFigureOut">
              <a:rPr lang="en-US" smtClean="0"/>
              <a:pPr/>
              <a:t>5/5/2015</a:t>
            </a:fld>
            <a:endParaRPr lang="en-US"/>
          </a:p>
        </p:txBody>
      </p:sp>
      <p:sp>
        <p:nvSpPr>
          <p:cNvPr id="6" name="Slide Number Placeholder 5"/>
          <p:cNvSpPr>
            <a:spLocks noGrp="1"/>
          </p:cNvSpPr>
          <p:nvPr>
            <p:ph type="sldNum" sz="quarter" idx="12"/>
          </p:nvPr>
        </p:nvSpPr>
        <p:spPr>
          <a:xfrm>
            <a:off x="4305300" y="6492875"/>
            <a:ext cx="533400" cy="365125"/>
          </a:xfrm>
        </p:spPr>
        <p:txBody>
          <a:bodyPr vert="horz" lIns="91440" tIns="45720" rIns="91440" bIns="45720" rtlCol="0" anchor="ctr"/>
          <a:lstStyle>
            <a:lvl1pPr marL="0" algn="ctr" defTabSz="914400" rtl="0" eaLnBrk="1" latinLnBrk="0" hangingPunct="1">
              <a:defRPr sz="1100" b="1" kern="1200">
                <a:solidFill>
                  <a:schemeClr val="bg1">
                    <a:lumMod val="65000"/>
                  </a:schemeClr>
                </a:solidFill>
                <a:latin typeface="Calibri" pitchFamily="34" charset="0"/>
                <a:ea typeface="+mn-ea"/>
                <a:cs typeface="+mn-cs"/>
              </a:defRPr>
            </a:lvl1pPr>
          </a:lstStyle>
          <a:p>
            <a:fld id="{5822FB46-FB7B-4879-9B1A-EE9F4DE9AFD3}" type="slidenum">
              <a:rPr lang="en-US" smtClean="0"/>
              <a:pPr/>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57200" y="816802"/>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Picture 8" descr="TitleSlideTop.jpg"/>
          <p:cNvPicPr>
            <a:picLocks noChangeAspect="1"/>
          </p:cNvPicPr>
          <p:nvPr/>
        </p:nvPicPr>
        <p:blipFill>
          <a:blip r:embed="rId2"/>
          <a:stretch>
            <a:fillRect/>
          </a:stretch>
        </p:blipFill>
        <p:spPr>
          <a:xfrm>
            <a:off x="457200" y="457200"/>
            <a:ext cx="8229600" cy="356646"/>
          </a:xfrm>
          <a:prstGeom prst="rect">
            <a:avLst/>
          </a:prstGeom>
        </p:spPr>
      </p:pic>
      <p:pic>
        <p:nvPicPr>
          <p:cNvPr id="10" name="Picture 9" descr="TitleSlideBottom.jpg"/>
          <p:cNvPicPr>
            <a:picLocks noChangeAspect="1"/>
          </p:cNvPicPr>
          <p:nvPr/>
        </p:nvPicPr>
        <p:blipFill>
          <a:blip r:embed="rId3"/>
          <a:stretch>
            <a:fillRect/>
          </a:stretch>
        </p:blipFill>
        <p:spPr>
          <a:xfrm>
            <a:off x="457200" y="2700601"/>
            <a:ext cx="8229600" cy="3700199"/>
          </a:xfrm>
          <a:prstGeom prst="rect">
            <a:avLst/>
          </a:prstGeom>
        </p:spPr>
      </p:pic>
      <p:sp>
        <p:nvSpPr>
          <p:cNvPr id="11" name="Footer Placeholder 4"/>
          <p:cNvSpPr>
            <a:spLocks noGrp="1"/>
          </p:cNvSpPr>
          <p:nvPr>
            <p:ph type="ftr" sz="quarter" idx="3"/>
          </p:nvPr>
        </p:nvSpPr>
        <p:spPr>
          <a:xfrm>
            <a:off x="318247" y="6492875"/>
            <a:ext cx="3415554" cy="365125"/>
          </a:xfrm>
          <a:prstGeom prst="rect">
            <a:avLst/>
          </a:prstGeom>
        </p:spPr>
        <p:txBody>
          <a:bodyPr vert="horz" lIns="91440" tIns="45720" rIns="91440" bIns="45720" rtlCol="0" anchor="ctr"/>
          <a:lstStyle>
            <a:lvl1pPr marL="0" algn="l" defTabSz="914400" rtl="0" eaLnBrk="1" latinLnBrk="0" hangingPunct="1">
              <a:defRPr sz="1100" b="1" kern="1200">
                <a:solidFill>
                  <a:schemeClr val="bg1">
                    <a:lumMod val="65000"/>
                  </a:schemeClr>
                </a:solidFill>
                <a:latin typeface="Calibri" pitchFamily="34" charset="0"/>
                <a:ea typeface="+mn-ea"/>
                <a:cs typeface="+mn-cs"/>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useBgFill="1">
        <p:nvSpPr>
          <p:cNvPr id="7" name="Rectangle 6"/>
          <p:cNvSpPr/>
          <p:nvPr/>
        </p:nvSpPr>
        <p:spPr>
          <a:xfrm>
            <a:off x="355600" y="566057"/>
            <a:ext cx="8396514" cy="259805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Rectangle 4"/>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 name="Rectangle 5"/>
          <p:cNvSpPr/>
          <p:nvPr/>
        </p:nvSpPr>
        <p:spPr>
          <a:xfrm>
            <a:off x="457200" y="45720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366924D4-47BF-8149-9C49-E85B42204015}" type="datetimeFigureOut">
              <a:rPr lang="en-US" smtClean="0"/>
              <a:pPr/>
              <a:t>5/5/2015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30C4E3-F584-8247-AC22-D84544781CF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useBgFill="1">
        <p:nvSpPr>
          <p:cNvPr id="10" name="Rectangle 9"/>
          <p:cNvSpPr/>
          <p:nvPr/>
        </p:nvSpPr>
        <p:spPr>
          <a:xfrm>
            <a:off x="333828" y="566057"/>
            <a:ext cx="8454571" cy="21335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457200" y="45720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58368" y="1644868"/>
            <a:ext cx="3657600" cy="1098332"/>
          </a:xfrm>
        </p:spPr>
        <p:txBody>
          <a:bodyPr anchor="b"/>
          <a:lstStyle>
            <a:lvl1pPr algn="l">
              <a:defRPr sz="3600" b="0">
                <a:solidFill>
                  <a:schemeClr val="accent1"/>
                </a:solidFill>
                <a:effectLst/>
              </a:defRPr>
            </a:lvl1pPr>
          </a:lstStyle>
          <a:p>
            <a:r>
              <a:rPr lang="en-US" smtClean="0"/>
              <a:t>Click to edit Master title style</a:t>
            </a:r>
            <a:endParaRPr/>
          </a:p>
        </p:txBody>
      </p:sp>
      <p:sp>
        <p:nvSpPr>
          <p:cNvPr id="3" name="Content Placeholder 2"/>
          <p:cNvSpPr>
            <a:spLocks noGrp="1"/>
          </p:cNvSpPr>
          <p:nvPr>
            <p:ph idx="1"/>
          </p:nvPr>
        </p:nvSpPr>
        <p:spPr>
          <a:xfrm>
            <a:off x="4828032" y="654268"/>
            <a:ext cx="3657600" cy="5486400"/>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58368" y="2774731"/>
            <a:ext cx="3657600" cy="3168869"/>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6924D4-47BF-8149-9C49-E85B42204015}" type="datetimeFigureOut">
              <a:rPr lang="en-US" smtClean="0"/>
              <a:pPr/>
              <a:t>5/5/2015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30C4E3-F584-8247-AC22-D84544781CF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Picture with Caption">
    <p:spTree>
      <p:nvGrpSpPr>
        <p:cNvPr id="1" name=""/>
        <p:cNvGrpSpPr/>
        <p:nvPr/>
      </p:nvGrpSpPr>
      <p:grpSpPr>
        <a:xfrm>
          <a:off x="0" y="0"/>
          <a:ext cx="0" cy="0"/>
          <a:chOff x="0" y="0"/>
          <a:chExt cx="0" cy="0"/>
        </a:xfrm>
      </p:grpSpPr>
      <p:sp useBgFill="1">
        <p:nvSpPr>
          <p:cNvPr id="10" name="Rectangle 9"/>
          <p:cNvSpPr/>
          <p:nvPr/>
        </p:nvSpPr>
        <p:spPr>
          <a:xfrm>
            <a:off x="355600" y="348343"/>
            <a:ext cx="8432800" cy="23513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rot="5400000">
            <a:off x="5598058" y="3310469"/>
            <a:ext cx="5943600" cy="237061"/>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58368" y="1644868"/>
            <a:ext cx="3657600" cy="1098332"/>
          </a:xfrm>
        </p:spPr>
        <p:txBody>
          <a:bodyPr anchor="b"/>
          <a:lstStyle>
            <a:lvl1pPr algn="l">
              <a:defRPr sz="3600" b="0">
                <a:solidFill>
                  <a:schemeClr val="accent1"/>
                </a:solidFill>
                <a:effectLst/>
              </a:defRPr>
            </a:lvl1pPr>
          </a:lstStyle>
          <a:p>
            <a:r>
              <a:rPr lang="en-US" smtClean="0"/>
              <a:t>Click to edit Master title style</a:t>
            </a:r>
            <a:endParaRPr/>
          </a:p>
        </p:txBody>
      </p:sp>
      <p:sp>
        <p:nvSpPr>
          <p:cNvPr id="4" name="Text Placeholder 3"/>
          <p:cNvSpPr>
            <a:spLocks noGrp="1"/>
          </p:cNvSpPr>
          <p:nvPr>
            <p:ph type="body" sz="half" idx="2"/>
          </p:nvPr>
        </p:nvSpPr>
        <p:spPr>
          <a:xfrm>
            <a:off x="658368" y="2774731"/>
            <a:ext cx="3657600" cy="3168869"/>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6924D4-47BF-8149-9C49-E85B42204015}" type="datetimeFigureOut">
              <a:rPr lang="en-US" smtClean="0"/>
              <a:pPr/>
              <a:t>5/5/2015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30C4E3-F584-8247-AC22-D84544781CF9}" type="slidenum">
              <a:rPr lang="en-US" smtClean="0"/>
              <a:pPr/>
              <a:t>‹#›</a:t>
            </a:fld>
            <a:endParaRPr lang="en-US"/>
          </a:p>
        </p:txBody>
      </p:sp>
      <p:sp>
        <p:nvSpPr>
          <p:cNvPr id="11" name="Picture Placeholder 10"/>
          <p:cNvSpPr>
            <a:spLocks noGrp="1"/>
          </p:cNvSpPr>
          <p:nvPr>
            <p:ph type="pic" sz="quarter" idx="13"/>
          </p:nvPr>
        </p:nvSpPr>
        <p:spPr>
          <a:xfrm>
            <a:off x="4828032" y="457200"/>
            <a:ext cx="3621024" cy="5943600"/>
          </a:xfrm>
        </p:spPr>
        <p:txBody>
          <a:bodyPr/>
          <a:lstStyle>
            <a:lvl1pPr>
              <a:buNone/>
              <a:defRPr/>
            </a:lvl1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609600" y="2286000"/>
            <a:ext cx="7874000" cy="3840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66924D4-47BF-8149-9C49-E85B42204015}" type="datetimeFigureOut">
              <a:rPr lang="en-US" smtClean="0"/>
              <a:pPr/>
              <a:t>5/5/2015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30C4E3-F584-8247-AC22-D84544781CF9}"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useBgFill="1">
        <p:nvSpPr>
          <p:cNvPr id="11" name="Rectangle 10"/>
          <p:cNvSpPr/>
          <p:nvPr/>
        </p:nvSpPr>
        <p:spPr>
          <a:xfrm>
            <a:off x="348342" y="362857"/>
            <a:ext cx="8440057" cy="233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Picture 8" descr="VerticalRight.jpg"/>
          <p:cNvPicPr>
            <a:picLocks noChangeAspect="1"/>
          </p:cNvPicPr>
          <p:nvPr/>
        </p:nvPicPr>
        <p:blipFill>
          <a:blip r:embed="rId2"/>
          <a:stretch>
            <a:fillRect/>
          </a:stretch>
        </p:blipFill>
        <p:spPr>
          <a:xfrm>
            <a:off x="7111668" y="457200"/>
            <a:ext cx="1546230" cy="5943600"/>
          </a:xfrm>
          <a:prstGeom prst="rect">
            <a:avLst/>
          </a:prstGeom>
        </p:spPr>
      </p:pic>
      <p:sp>
        <p:nvSpPr>
          <p:cNvPr id="10" name="Rectangle 9"/>
          <p:cNvSpPr/>
          <p:nvPr/>
        </p:nvSpPr>
        <p:spPr>
          <a:xfrm rot="5400000">
            <a:off x="4074414" y="3369564"/>
            <a:ext cx="5943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119582" y="693738"/>
            <a:ext cx="1491018" cy="5432425"/>
          </a:xfrm>
        </p:spPr>
        <p:txBody>
          <a:bodyPr vert="eaVert" tIns="45720" bIns="45720"/>
          <a:lstStyle>
            <a:lvl1pPr algn="l">
              <a:defRPr/>
            </a:lvl1pPr>
          </a:lstStyle>
          <a:p>
            <a:r>
              <a:rPr lang="en-US" smtClean="0"/>
              <a:t>Click to edit Master title style</a:t>
            </a:r>
            <a:endParaRPr/>
          </a:p>
        </p:txBody>
      </p:sp>
      <p:sp>
        <p:nvSpPr>
          <p:cNvPr id="3" name="Vertical Text Placeholder 2"/>
          <p:cNvSpPr>
            <a:spLocks noGrp="1"/>
          </p:cNvSpPr>
          <p:nvPr>
            <p:ph type="body" orient="vert" idx="1"/>
          </p:nvPr>
        </p:nvSpPr>
        <p:spPr>
          <a:xfrm>
            <a:off x="457200" y="693738"/>
            <a:ext cx="6019800" cy="5432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66924D4-47BF-8149-9C49-E85B42204015}" type="datetimeFigureOut">
              <a:rPr lang="en-US" smtClean="0"/>
              <a:pPr/>
              <a:t>5/5/2015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30C4E3-F584-8247-AC22-D84544781CF9}" type="slidenum">
              <a:rPr lang="en-US" smtClean="0"/>
              <a:pPr/>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66924D4-47BF-8149-9C49-E85B42204015}" type="datetimeFigureOut">
              <a:rPr lang="en-US" smtClean="0"/>
              <a:pPr/>
              <a:t>5/5/2015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30C4E3-F584-8247-AC22-D84544781CF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useBgFill="1">
        <p:nvSpPr>
          <p:cNvPr id="10" name="Rectangle 9"/>
          <p:cNvSpPr/>
          <p:nvPr/>
        </p:nvSpPr>
        <p:spPr>
          <a:xfrm>
            <a:off x="326571" y="362857"/>
            <a:ext cx="8440058" cy="251822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098041" y="3575712"/>
            <a:ext cx="5396671" cy="1340467"/>
          </a:xfrm>
        </p:spPr>
        <p:txBody>
          <a:bodyPr tIns="0" bIns="0" anchor="b" anchorCtr="0"/>
          <a:lstStyle>
            <a:lvl1pPr algn="r">
              <a:defRPr sz="4600" b="0" cap="none" baseline="0">
                <a:solidFill>
                  <a:schemeClr val="accent1"/>
                </a:solidFill>
                <a:effectLst/>
              </a:defRPr>
            </a:lvl1pPr>
          </a:lstStyle>
          <a:p>
            <a:r>
              <a:rPr lang="en-US" smtClean="0"/>
              <a:t>Click to edit Master title style</a:t>
            </a:r>
            <a:endParaRPr/>
          </a:p>
        </p:txBody>
      </p:sp>
      <p:sp>
        <p:nvSpPr>
          <p:cNvPr id="3" name="Text Placeholder 2"/>
          <p:cNvSpPr>
            <a:spLocks noGrp="1"/>
          </p:cNvSpPr>
          <p:nvPr>
            <p:ph type="body" idx="1"/>
          </p:nvPr>
        </p:nvSpPr>
        <p:spPr>
          <a:xfrm>
            <a:off x="3098041" y="4980297"/>
            <a:ext cx="5396671" cy="810904"/>
          </a:xfrm>
        </p:spPr>
        <p:txBody>
          <a:bodyPr tIns="0" bIns="0" anchor="t" anchorCtr="0">
            <a:normAutofit/>
          </a:bodyPr>
          <a:lstStyle>
            <a:lvl1pPr marL="0" indent="0" algn="r">
              <a:spcBef>
                <a:spcPts val="300"/>
              </a:spcBef>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6924D4-47BF-8149-9C49-E85B42204015}" type="datetimeFigureOut">
              <a:rPr lang="en-US" smtClean="0"/>
              <a:pPr/>
              <a:t>5/5/2015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06824" y="6492240"/>
            <a:ext cx="533400" cy="365125"/>
          </a:xfrm>
        </p:spPr>
        <p:txBody>
          <a:bodyPr vert="horz" lIns="91440" tIns="45720" rIns="91440" bIns="45720" rtlCol="0" anchor="ctr"/>
          <a:lstStyle>
            <a:lvl1pPr marL="0" algn="ctr" defTabSz="914400" rtl="0" eaLnBrk="1" latinLnBrk="0" hangingPunct="1">
              <a:defRPr sz="1100" b="1" kern="1200">
                <a:solidFill>
                  <a:schemeClr val="bg1">
                    <a:lumMod val="65000"/>
                  </a:schemeClr>
                </a:solidFill>
                <a:latin typeface="Calibri" pitchFamily="34" charset="0"/>
                <a:ea typeface="+mn-ea"/>
                <a:cs typeface="+mn-cs"/>
              </a:defRPr>
            </a:lvl1pPr>
          </a:lstStyle>
          <a:p>
            <a:fld id="{3930C4E3-F584-8247-AC22-D84544781CF9}" type="slidenum">
              <a:rPr lang="en-US" smtClean="0"/>
              <a:pPr/>
              <a:t>‹#›</a:t>
            </a:fld>
            <a:endParaRPr lang="en-US"/>
          </a:p>
        </p:txBody>
      </p:sp>
      <p:pic>
        <p:nvPicPr>
          <p:cNvPr id="7" name="Picture 6" descr="SectionHeaderLeft.jpg"/>
          <p:cNvPicPr>
            <a:picLocks noChangeAspect="1"/>
          </p:cNvPicPr>
          <p:nvPr/>
        </p:nvPicPr>
        <p:blipFill>
          <a:blip r:embed="rId2"/>
          <a:stretch>
            <a:fillRect/>
          </a:stretch>
        </p:blipFill>
        <p:spPr>
          <a:xfrm>
            <a:off x="470647" y="457200"/>
            <a:ext cx="2216561" cy="5943600"/>
          </a:xfrm>
          <a:prstGeom prst="rect">
            <a:avLst/>
          </a:prstGeom>
        </p:spPr>
      </p:pic>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rot="5400000">
            <a:off x="-222366" y="3369564"/>
            <a:ext cx="5943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58904" y="2286000"/>
            <a:ext cx="3657600" cy="38401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31308" y="2286000"/>
            <a:ext cx="3657600" cy="3840163"/>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66924D4-47BF-8149-9C49-E85B42204015}" type="datetimeFigureOut">
              <a:rPr lang="en-US" smtClean="0"/>
              <a:pPr/>
              <a:t>5/5/2015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30C4E3-F584-8247-AC22-D84544781CF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63388" y="2040081"/>
            <a:ext cx="3657600" cy="730415"/>
          </a:xfrm>
        </p:spPr>
        <p:txBody>
          <a:bodyPr tIns="0" bIns="0" anchor="ctr" anchorCtr="0">
            <a:noAutofit/>
          </a:bodyPr>
          <a:lstStyle>
            <a:lvl1pPr marL="0" indent="0" algn="ctr">
              <a:lnSpc>
                <a:spcPts val="3000"/>
              </a:lnSpc>
              <a:spcBef>
                <a:spcPts val="30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63388" y="2797175"/>
            <a:ext cx="3657600" cy="3328988"/>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28032" y="2040081"/>
            <a:ext cx="3657600" cy="730415"/>
          </a:xfrm>
        </p:spPr>
        <p:txBody>
          <a:bodyPr tIns="0" bIns="0" anchor="ctr" anchorCtr="0">
            <a:noAutofit/>
          </a:bodyPr>
          <a:lstStyle>
            <a:lvl1pPr marL="0" indent="0" algn="ctr">
              <a:lnSpc>
                <a:spcPts val="3000"/>
              </a:lnSpc>
              <a:spcBef>
                <a:spcPts val="30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28032" y="2797175"/>
            <a:ext cx="3657600" cy="3328988"/>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366924D4-47BF-8149-9C49-E85B42204015}" type="datetimeFigureOut">
              <a:rPr lang="en-US" smtClean="0"/>
              <a:pPr/>
              <a:t>5/5/2015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30C4E3-F584-8247-AC22-D84544781CF9}" type="slidenum">
              <a:rPr lang="en-US" smtClean="0"/>
              <a:pPr/>
              <a:t>‹#›</a:t>
            </a:fld>
            <a:endParaRPr lang="en-US"/>
          </a:p>
        </p:txBody>
      </p:sp>
      <p:cxnSp>
        <p:nvCxnSpPr>
          <p:cNvPr id="11" name="Straight Connector 10"/>
          <p:cNvCxnSpPr/>
          <p:nvPr/>
        </p:nvCxnSpPr>
        <p:spPr>
          <a:xfrm rot="5400000">
            <a:off x="2884488" y="4484687"/>
            <a:ext cx="3375025" cy="1588"/>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54050" y="2286001"/>
            <a:ext cx="7848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66924D4-47BF-8149-9C49-E85B42204015}" type="datetimeFigureOut">
              <a:rPr lang="en-US" smtClean="0"/>
              <a:pPr/>
              <a:t>5/5/2015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30C4E3-F584-8247-AC22-D84544781CF9}" type="slidenum">
              <a:rPr lang="en-US" smtClean="0"/>
              <a:pPr/>
              <a:t>‹#›</a:t>
            </a:fld>
            <a:endParaRPr lang="en-US"/>
          </a:p>
        </p:txBody>
      </p:sp>
      <p:sp>
        <p:nvSpPr>
          <p:cNvPr id="9" name="Content Placeholder 2"/>
          <p:cNvSpPr>
            <a:spLocks noGrp="1"/>
          </p:cNvSpPr>
          <p:nvPr>
            <p:ph sz="half" idx="13"/>
          </p:nvPr>
        </p:nvSpPr>
        <p:spPr>
          <a:xfrm>
            <a:off x="654050" y="4302966"/>
            <a:ext cx="7848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828032"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66924D4-47BF-8149-9C49-E85B42204015}" type="datetimeFigureOut">
              <a:rPr lang="en-US" smtClean="0"/>
              <a:pPr/>
              <a:t>5/5/2015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30C4E3-F584-8247-AC22-D84544781CF9}" type="slidenum">
              <a:rPr lang="en-US" smtClean="0"/>
              <a:pPr/>
              <a:t>‹#›</a:t>
            </a:fld>
            <a:endParaRPr lang="en-US"/>
          </a:p>
        </p:txBody>
      </p:sp>
      <p:sp>
        <p:nvSpPr>
          <p:cNvPr id="9" name="Content Placeholder 2"/>
          <p:cNvSpPr>
            <a:spLocks noGrp="1"/>
          </p:cNvSpPr>
          <p:nvPr>
            <p:ph sz="half" idx="13"/>
          </p:nvPr>
        </p:nvSpPr>
        <p:spPr>
          <a:xfrm>
            <a:off x="4828032"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4"/>
          </p:nvPr>
        </p:nvSpPr>
        <p:spPr>
          <a:xfrm>
            <a:off x="654085" y="2286000"/>
            <a:ext cx="3657600" cy="38401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828032"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66924D4-47BF-8149-9C49-E85B42204015}" type="datetimeFigureOut">
              <a:rPr lang="en-US" smtClean="0"/>
              <a:pPr/>
              <a:t>5/5/2015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30C4E3-F584-8247-AC22-D84544781CF9}" type="slidenum">
              <a:rPr lang="en-US" smtClean="0"/>
              <a:pPr/>
              <a:t>‹#›</a:t>
            </a:fld>
            <a:endParaRPr lang="en-US"/>
          </a:p>
        </p:txBody>
      </p:sp>
      <p:sp>
        <p:nvSpPr>
          <p:cNvPr id="9" name="Content Placeholder 2"/>
          <p:cNvSpPr>
            <a:spLocks noGrp="1"/>
          </p:cNvSpPr>
          <p:nvPr>
            <p:ph sz="half" idx="13"/>
          </p:nvPr>
        </p:nvSpPr>
        <p:spPr>
          <a:xfrm>
            <a:off x="4828032"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4"/>
          </p:nvPr>
        </p:nvSpPr>
        <p:spPr>
          <a:xfrm>
            <a:off x="658906"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5"/>
          </p:nvPr>
        </p:nvSpPr>
        <p:spPr>
          <a:xfrm>
            <a:off x="658906"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66924D4-47BF-8149-9C49-E85B42204015}" type="datetimeFigureOut">
              <a:rPr lang="en-US" smtClean="0"/>
              <a:pPr/>
              <a:t>5/5/2015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30C4E3-F584-8247-AC22-D84544781CF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descr="RunningTop-R.jpg"/>
          <p:cNvPicPr>
            <a:picLocks noChangeAspect="1"/>
          </p:cNvPicPr>
          <p:nvPr/>
        </p:nvPicPr>
        <p:blipFill>
          <a:blip r:embed="rId16"/>
          <a:stretch>
            <a:fillRect/>
          </a:stretch>
        </p:blipFill>
        <p:spPr>
          <a:xfrm>
            <a:off x="457200" y="457200"/>
            <a:ext cx="8229600" cy="1382002"/>
          </a:xfrm>
          <a:prstGeom prst="rect">
            <a:avLst/>
          </a:prstGeom>
        </p:spPr>
      </p:pic>
      <p:sp>
        <p:nvSpPr>
          <p:cNvPr id="2" name="Title Placeholder 1"/>
          <p:cNvSpPr>
            <a:spLocks noGrp="1"/>
          </p:cNvSpPr>
          <p:nvPr>
            <p:ph type="title"/>
          </p:nvPr>
        </p:nvSpPr>
        <p:spPr>
          <a:xfrm>
            <a:off x="658813" y="456252"/>
            <a:ext cx="7824788" cy="1323041"/>
          </a:xfrm>
          <a:prstGeom prst="rect">
            <a:avLst/>
          </a:prstGeom>
          <a:effectLst/>
        </p:spPr>
        <p:txBody>
          <a:bodyPr vert="horz" lIns="91440" tIns="0" rIns="91440" bIns="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2286000" y="2286000"/>
            <a:ext cx="6197600" cy="38401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690360" y="6492875"/>
            <a:ext cx="2133600" cy="365125"/>
          </a:xfrm>
          <a:prstGeom prst="rect">
            <a:avLst/>
          </a:prstGeom>
        </p:spPr>
        <p:txBody>
          <a:bodyPr vert="horz" lIns="91440" tIns="45720" rIns="91440" bIns="45720" rtlCol="0" anchor="ctr"/>
          <a:lstStyle>
            <a:lvl1pPr algn="r">
              <a:defRPr sz="1100" b="1">
                <a:solidFill>
                  <a:schemeClr val="bg1">
                    <a:lumMod val="65000"/>
                  </a:schemeClr>
                </a:solidFill>
                <a:latin typeface="Calibri" pitchFamily="34" charset="0"/>
              </a:defRPr>
            </a:lvl1pPr>
          </a:lstStyle>
          <a:p>
            <a:fld id="{366924D4-47BF-8149-9C49-E85B42204015}" type="datetimeFigureOut">
              <a:rPr lang="en-US" smtClean="0"/>
              <a:pPr/>
              <a:t>5/5/2015</a:t>
            </a:fld>
            <a:endParaRPr lang="en-US"/>
          </a:p>
        </p:txBody>
      </p:sp>
      <p:sp>
        <p:nvSpPr>
          <p:cNvPr id="5" name="Footer Placeholder 4"/>
          <p:cNvSpPr>
            <a:spLocks noGrp="1"/>
          </p:cNvSpPr>
          <p:nvPr>
            <p:ph type="ftr" sz="quarter" idx="3"/>
          </p:nvPr>
        </p:nvSpPr>
        <p:spPr>
          <a:xfrm>
            <a:off x="318247" y="6492875"/>
            <a:ext cx="3415554" cy="365125"/>
          </a:xfrm>
          <a:prstGeom prst="rect">
            <a:avLst/>
          </a:prstGeom>
        </p:spPr>
        <p:txBody>
          <a:bodyPr vert="horz" lIns="91440" tIns="45720" rIns="91440" bIns="45720" rtlCol="0" anchor="ctr"/>
          <a:lstStyle>
            <a:lvl1pPr marL="0" algn="l" defTabSz="914400" rtl="0" eaLnBrk="1" latinLnBrk="0" hangingPunct="1">
              <a:defRPr sz="1100" b="1" kern="1200">
                <a:solidFill>
                  <a:schemeClr val="bg1">
                    <a:lumMod val="65000"/>
                  </a:schemeClr>
                </a:solidFill>
                <a:latin typeface="Calibri" pitchFamily="34" charset="0"/>
                <a:ea typeface="+mn-ea"/>
                <a:cs typeface="+mn-cs"/>
              </a:defRPr>
            </a:lvl1pPr>
          </a:lstStyle>
          <a:p>
            <a:endParaRPr lang="en-US"/>
          </a:p>
        </p:txBody>
      </p:sp>
      <p:sp>
        <p:nvSpPr>
          <p:cNvPr id="6" name="Slide Number Placeholder 5"/>
          <p:cNvSpPr>
            <a:spLocks noGrp="1"/>
          </p:cNvSpPr>
          <p:nvPr>
            <p:ph type="sldNum" sz="quarter" idx="4"/>
          </p:nvPr>
        </p:nvSpPr>
        <p:spPr>
          <a:xfrm>
            <a:off x="378666" y="6149788"/>
            <a:ext cx="533400" cy="365125"/>
          </a:xfrm>
          <a:prstGeom prst="rect">
            <a:avLst/>
          </a:prstGeom>
        </p:spPr>
        <p:txBody>
          <a:bodyPr vert="horz" lIns="91440" tIns="91440" rIns="91440" bIns="91440" rtlCol="0" anchor="ctr"/>
          <a:lstStyle>
            <a:lvl1pPr algn="l">
              <a:defRPr sz="1800" b="0">
                <a:solidFill>
                  <a:schemeClr val="accent1"/>
                </a:solidFill>
                <a:latin typeface="Calibri" pitchFamily="34" charset="0"/>
              </a:defRPr>
            </a:lvl1pPr>
          </a:lstStyle>
          <a:p>
            <a:fld id="{3930C4E3-F584-8247-AC22-D84544781CF9}" type="slidenum">
              <a:rPr lang="en-US" smtClean="0"/>
              <a:pPr/>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57200" y="184096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 id="2147483773" r:id="rId13"/>
    <p:sldLayoutId id="2147483774" r:id="rId14"/>
  </p:sldLayoutIdLst>
  <p:txStyles>
    <p:titleStyle>
      <a:lvl1pPr algn="r" defTabSz="914400" rtl="0" eaLnBrk="1" latinLnBrk="0" hangingPunct="1">
        <a:lnSpc>
          <a:spcPts val="5400"/>
        </a:lnSpc>
        <a:spcBef>
          <a:spcPct val="0"/>
        </a:spcBef>
        <a:buNone/>
        <a:defRPr sz="5200" kern="1200">
          <a:solidFill>
            <a:schemeClr val="bg1"/>
          </a:solidFill>
          <a:effectLst>
            <a:outerShdw blurRad="50800" dist="38100" dir="2700000" algn="tl" rotWithShape="0">
              <a:prstClr val="black">
                <a:alpha val="40000"/>
              </a:prstClr>
            </a:outerShdw>
          </a:effectLst>
          <a:latin typeface="+mj-lt"/>
          <a:ea typeface="+mj-ea"/>
          <a:cs typeface="+mj-cs"/>
        </a:defRPr>
      </a:lvl1pPr>
    </p:titleStyle>
    <p:bodyStyle>
      <a:lvl1pPr marL="282575" indent="-282575" algn="l" defTabSz="914400" rtl="0" eaLnBrk="1" latinLnBrk="0" hangingPunct="1">
        <a:spcBef>
          <a:spcPts val="1800"/>
        </a:spcBef>
        <a:buClr>
          <a:schemeClr val="accent1"/>
        </a:buClr>
        <a:buSzPct val="75000"/>
        <a:buFont typeface="Wingdings" pitchFamily="2" charset="2"/>
        <a:buChar char="n"/>
        <a:defRPr sz="2000" kern="1200">
          <a:solidFill>
            <a:schemeClr val="tx1">
              <a:lumMod val="85000"/>
              <a:lumOff val="15000"/>
            </a:schemeClr>
          </a:solidFill>
          <a:latin typeface="+mn-lt"/>
          <a:ea typeface="+mn-ea"/>
          <a:cs typeface="+mn-cs"/>
        </a:defRPr>
      </a:lvl1pPr>
      <a:lvl2pPr marL="577850" indent="-2952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2pPr>
      <a:lvl3pPr marL="860425"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3pPr>
      <a:lvl4pPr marL="1143000"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4pPr>
      <a:lvl5pPr marL="1425575"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oleObject" Target="Macintosh%20HD:Users:gspepin:Desktop:STEM%20workshops:Pasta%20Car:Poster%20presentation%20/rubric:PASTA%20CAR%20speed%20PRODUCTION%20POSTER%20RUBRIC.docx!OLE_LINK1" TargetMode="External"/><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3776" y="1041928"/>
            <a:ext cx="8357616" cy="1829288"/>
          </a:xfrm>
        </p:spPr>
        <p:txBody>
          <a:bodyPr/>
          <a:lstStyle/>
          <a:p>
            <a:pPr algn="ctr"/>
            <a:r>
              <a:rPr lang="en-US" dirty="0" smtClean="0">
                <a:latin typeface="Arial"/>
              </a:rPr>
              <a:t>     Pasta Car Production</a:t>
            </a:r>
            <a:br>
              <a:rPr lang="en-US" dirty="0" smtClean="0">
                <a:latin typeface="Arial"/>
              </a:rPr>
            </a:br>
            <a:r>
              <a:rPr lang="en-US" sz="2800" dirty="0" smtClean="0">
                <a:latin typeface="Arial"/>
              </a:rPr>
              <a:t>    	 (an introduction to engineering design)</a:t>
            </a:r>
            <a:br>
              <a:rPr lang="en-US" sz="2800" dirty="0" smtClean="0">
                <a:latin typeface="Arial"/>
              </a:rPr>
            </a:br>
            <a:endParaRPr lang="en-US" dirty="0">
              <a:latin typeface="Arial"/>
            </a:endParaRPr>
          </a:p>
        </p:txBody>
      </p:sp>
      <p:sp>
        <p:nvSpPr>
          <p:cNvPr id="3" name="Subtitle 2"/>
          <p:cNvSpPr>
            <a:spLocks noGrp="1"/>
          </p:cNvSpPr>
          <p:nvPr>
            <p:ph type="subTitle" idx="1"/>
          </p:nvPr>
        </p:nvSpPr>
        <p:spPr>
          <a:xfrm>
            <a:off x="685707" y="5567801"/>
            <a:ext cx="7799387" cy="765165"/>
          </a:xfrm>
        </p:spPr>
        <p:txBody>
          <a:bodyPr>
            <a:normAutofit/>
          </a:bodyPr>
          <a:lstStyle/>
          <a:p>
            <a:pPr algn="ctr"/>
            <a:r>
              <a:rPr lang="en-US" sz="2000" dirty="0" smtClean="0">
                <a:solidFill>
                  <a:schemeClr val="accent1"/>
                </a:solidFill>
                <a:latin typeface="Arial"/>
              </a:rPr>
              <a:t>Department of Mathematical Sciences</a:t>
            </a:r>
          </a:p>
          <a:p>
            <a:pPr algn="ctr"/>
            <a:r>
              <a:rPr lang="en-US" sz="2000" dirty="0" smtClean="0">
                <a:solidFill>
                  <a:schemeClr val="accent1"/>
                </a:solidFill>
                <a:latin typeface="Arial"/>
              </a:rPr>
              <a:t>Clemson University</a:t>
            </a:r>
          </a:p>
          <a:p>
            <a:endParaRPr lang="en-US" dirty="0" smtClean="0"/>
          </a:p>
          <a:p>
            <a:endParaRPr lang="en-US" dirty="0">
              <a:latin typeface="Aria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58813" y="374443"/>
            <a:ext cx="7628382" cy="1448929"/>
          </a:xfrm>
        </p:spPr>
        <p:txBody>
          <a:bodyPr/>
          <a:lstStyle/>
          <a:p>
            <a:pPr algn="ctr"/>
            <a:r>
              <a:rPr lang="en-US" sz="3600" dirty="0" smtClean="0">
                <a:solidFill>
                  <a:schemeClr val="accent1"/>
                </a:solidFill>
                <a:latin typeface="Arial"/>
              </a:rPr>
              <a:t>What’s the difference?</a:t>
            </a:r>
            <a:r>
              <a:rPr lang="en-US" sz="3600" dirty="0" smtClean="0">
                <a:solidFill>
                  <a:schemeClr val="tx1"/>
                </a:solidFill>
                <a:latin typeface="Arial"/>
              </a:rPr>
              <a:t/>
            </a:r>
            <a:br>
              <a:rPr lang="en-US" sz="3600" dirty="0" smtClean="0">
                <a:solidFill>
                  <a:schemeClr val="tx1"/>
                </a:solidFill>
                <a:latin typeface="Arial"/>
              </a:rPr>
            </a:br>
            <a:endParaRPr lang="en-US" sz="3600" dirty="0">
              <a:solidFill>
                <a:schemeClr val="tx1"/>
              </a:solidFill>
              <a:latin typeface="Arial"/>
            </a:endParaRPr>
          </a:p>
        </p:txBody>
      </p:sp>
      <p:sp>
        <p:nvSpPr>
          <p:cNvPr id="8" name="Text Placeholder 7"/>
          <p:cNvSpPr>
            <a:spLocks noGrp="1"/>
          </p:cNvSpPr>
          <p:nvPr>
            <p:ph type="body" idx="1"/>
          </p:nvPr>
        </p:nvSpPr>
        <p:spPr/>
        <p:txBody>
          <a:bodyPr/>
          <a:lstStyle/>
          <a:p>
            <a:r>
              <a:rPr lang="en-US" sz="3200" dirty="0" smtClean="0">
                <a:solidFill>
                  <a:schemeClr val="tx1"/>
                </a:solidFill>
                <a:latin typeface="Arial"/>
              </a:rPr>
              <a:t>SCIENTISTS</a:t>
            </a:r>
            <a:endParaRPr lang="en-US" sz="3200" dirty="0">
              <a:solidFill>
                <a:schemeClr val="tx1"/>
              </a:solidFill>
              <a:latin typeface="Arial"/>
            </a:endParaRPr>
          </a:p>
        </p:txBody>
      </p:sp>
      <p:sp>
        <p:nvSpPr>
          <p:cNvPr id="5" name="Content Placeholder 4"/>
          <p:cNvSpPr>
            <a:spLocks noGrp="1"/>
          </p:cNvSpPr>
          <p:nvPr>
            <p:ph sz="half" idx="2"/>
          </p:nvPr>
        </p:nvSpPr>
        <p:spPr>
          <a:xfrm>
            <a:off x="407033" y="2770495"/>
            <a:ext cx="3913955" cy="3355667"/>
          </a:xfrm>
        </p:spPr>
        <p:txBody>
          <a:bodyPr>
            <a:normAutofit fontScale="85000" lnSpcReduction="20000"/>
          </a:bodyPr>
          <a:lstStyle/>
          <a:p>
            <a:r>
              <a:rPr lang="en-US" sz="2800" dirty="0" smtClean="0">
                <a:solidFill>
                  <a:schemeClr val="tx1"/>
                </a:solidFill>
                <a:latin typeface="Arial"/>
              </a:rPr>
              <a:t>Ask questions</a:t>
            </a:r>
          </a:p>
          <a:p>
            <a:r>
              <a:rPr lang="en-US" sz="2800" dirty="0" smtClean="0">
                <a:solidFill>
                  <a:schemeClr val="tx1"/>
                </a:solidFill>
                <a:latin typeface="Arial"/>
              </a:rPr>
              <a:t>Investigate and explore </a:t>
            </a:r>
          </a:p>
          <a:p>
            <a:r>
              <a:rPr lang="en-US" sz="2800" dirty="0" smtClean="0">
                <a:solidFill>
                  <a:schemeClr val="tx1"/>
                </a:solidFill>
                <a:latin typeface="Arial"/>
              </a:rPr>
              <a:t>Use evidence to construct explanations of natural phenomena</a:t>
            </a:r>
          </a:p>
          <a:p>
            <a:r>
              <a:rPr lang="en-US" sz="2800" dirty="0" smtClean="0">
                <a:solidFill>
                  <a:schemeClr val="tx1"/>
                </a:solidFill>
                <a:latin typeface="Arial"/>
              </a:rPr>
              <a:t>Develop models</a:t>
            </a:r>
          </a:p>
          <a:p>
            <a:r>
              <a:rPr lang="en-US" sz="2800" dirty="0" smtClean="0">
                <a:solidFill>
                  <a:schemeClr val="tx1"/>
                </a:solidFill>
                <a:latin typeface="Arial"/>
              </a:rPr>
              <a:t>Describe and predict natural phenomena</a:t>
            </a:r>
            <a:endParaRPr lang="en-US" sz="2800" dirty="0">
              <a:solidFill>
                <a:schemeClr val="tx1"/>
              </a:solidFill>
              <a:latin typeface="Arial"/>
            </a:endParaRPr>
          </a:p>
        </p:txBody>
      </p:sp>
      <p:sp>
        <p:nvSpPr>
          <p:cNvPr id="9" name="Text Placeholder 8"/>
          <p:cNvSpPr>
            <a:spLocks noGrp="1"/>
          </p:cNvSpPr>
          <p:nvPr>
            <p:ph type="body" sz="quarter" idx="3"/>
          </p:nvPr>
        </p:nvSpPr>
        <p:spPr/>
        <p:txBody>
          <a:bodyPr/>
          <a:lstStyle/>
          <a:p>
            <a:r>
              <a:rPr lang="en-US" sz="3200" dirty="0" smtClean="0">
                <a:solidFill>
                  <a:schemeClr val="tx1"/>
                </a:solidFill>
                <a:latin typeface="Arial"/>
              </a:rPr>
              <a:t>ENGINEERS</a:t>
            </a:r>
          </a:p>
        </p:txBody>
      </p:sp>
      <p:sp>
        <p:nvSpPr>
          <p:cNvPr id="10" name="Content Placeholder 9"/>
          <p:cNvSpPr>
            <a:spLocks noGrp="1"/>
          </p:cNvSpPr>
          <p:nvPr>
            <p:ph sz="quarter" idx="4"/>
          </p:nvPr>
        </p:nvSpPr>
        <p:spPr>
          <a:xfrm>
            <a:off x="4828032" y="2770495"/>
            <a:ext cx="3931322" cy="3355668"/>
          </a:xfrm>
        </p:spPr>
        <p:txBody>
          <a:bodyPr>
            <a:normAutofit/>
          </a:bodyPr>
          <a:lstStyle/>
          <a:p>
            <a:r>
              <a:rPr lang="en-US" sz="2400" dirty="0" smtClean="0">
                <a:solidFill>
                  <a:schemeClr val="tx1"/>
                </a:solidFill>
                <a:latin typeface="Arial"/>
              </a:rPr>
              <a:t>Solve problems and fulfill human needs</a:t>
            </a:r>
          </a:p>
          <a:p>
            <a:r>
              <a:rPr lang="en-US" sz="2400" dirty="0" smtClean="0">
                <a:solidFill>
                  <a:schemeClr val="tx1"/>
                </a:solidFill>
                <a:latin typeface="Arial"/>
              </a:rPr>
              <a:t>Design, construct, test, evaluate and refine solutions</a:t>
            </a:r>
          </a:p>
          <a:p>
            <a:r>
              <a:rPr lang="en-US" sz="2400" dirty="0" smtClean="0">
                <a:solidFill>
                  <a:schemeClr val="tx1"/>
                </a:solidFill>
                <a:latin typeface="Arial"/>
              </a:rPr>
              <a:t>Accumulate evidence for best possible solutions</a:t>
            </a:r>
          </a:p>
          <a:p>
            <a:pPr>
              <a:buNone/>
            </a:pPr>
            <a:endParaRPr lang="en-US" sz="3600" dirty="0">
              <a:solidFill>
                <a:schemeClr val="tx1"/>
              </a:solidFill>
              <a:latin typeface="Aria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smtClean="0">
                <a:solidFill>
                  <a:schemeClr val="accent1"/>
                </a:solidFill>
                <a:latin typeface="Arial"/>
              </a:rPr>
              <a:t>What are the similarities?</a:t>
            </a:r>
            <a:r>
              <a:rPr lang="en-US" sz="3600" dirty="0" smtClean="0">
                <a:solidFill>
                  <a:schemeClr val="tx1"/>
                </a:solidFill>
                <a:latin typeface="Arial"/>
              </a:rPr>
              <a:t/>
            </a:r>
            <a:br>
              <a:rPr lang="en-US" sz="3600" dirty="0" smtClean="0">
                <a:solidFill>
                  <a:schemeClr val="tx1"/>
                </a:solidFill>
                <a:latin typeface="Arial"/>
              </a:rPr>
            </a:br>
            <a:r>
              <a:rPr lang="en-US" sz="2800" dirty="0" smtClean="0">
                <a:solidFill>
                  <a:schemeClr val="tx1"/>
                </a:solidFill>
                <a:latin typeface="Arial"/>
              </a:rPr>
              <a:t>SCIENTISTS and ENGINEERS</a:t>
            </a:r>
            <a:endParaRPr lang="en-US" sz="3600" dirty="0">
              <a:solidFill>
                <a:schemeClr val="tx1"/>
              </a:solidFill>
              <a:latin typeface="Arial"/>
            </a:endParaRPr>
          </a:p>
        </p:txBody>
      </p:sp>
      <p:sp>
        <p:nvSpPr>
          <p:cNvPr id="5" name="Rectangle 4"/>
          <p:cNvSpPr/>
          <p:nvPr/>
        </p:nvSpPr>
        <p:spPr>
          <a:xfrm flipV="1">
            <a:off x="3632206" y="2990318"/>
            <a:ext cx="2229072" cy="166579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Bent Arrow 7"/>
          <p:cNvSpPr/>
          <p:nvPr/>
        </p:nvSpPr>
        <p:spPr>
          <a:xfrm>
            <a:off x="4485539" y="2121638"/>
            <a:ext cx="813816" cy="868680"/>
          </a:xfrm>
          <a:prstGeom prst="ben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9" name="Bent-Up Arrow 8"/>
          <p:cNvSpPr/>
          <p:nvPr/>
        </p:nvSpPr>
        <p:spPr>
          <a:xfrm>
            <a:off x="4060343" y="4664797"/>
            <a:ext cx="850392" cy="731520"/>
          </a:xfrm>
          <a:prstGeom prst="ben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3632206" y="3288584"/>
            <a:ext cx="2229072" cy="923330"/>
          </a:xfrm>
          <a:prstGeom prst="rect">
            <a:avLst/>
          </a:prstGeom>
          <a:noFill/>
        </p:spPr>
        <p:txBody>
          <a:bodyPr wrap="square" rtlCol="0">
            <a:spAutoFit/>
          </a:bodyPr>
          <a:lstStyle/>
          <a:p>
            <a:r>
              <a:rPr lang="en-US" dirty="0" smtClean="0">
                <a:latin typeface="Arial"/>
              </a:rPr>
              <a:t>…which allows them to reason with data to…</a:t>
            </a:r>
            <a:endParaRPr lang="en-US" dirty="0">
              <a:latin typeface="Arial"/>
            </a:endParaRPr>
          </a:p>
        </p:txBody>
      </p:sp>
      <p:sp>
        <p:nvSpPr>
          <p:cNvPr id="12" name="TextBox 11"/>
          <p:cNvSpPr txBox="1"/>
          <p:nvPr/>
        </p:nvSpPr>
        <p:spPr>
          <a:xfrm>
            <a:off x="3370235" y="5600361"/>
            <a:ext cx="3174858" cy="923330"/>
          </a:xfrm>
          <a:prstGeom prst="rect">
            <a:avLst/>
          </a:prstGeom>
          <a:noFill/>
        </p:spPr>
        <p:txBody>
          <a:bodyPr wrap="square" rtlCol="0">
            <a:spAutoFit/>
          </a:bodyPr>
          <a:lstStyle/>
          <a:p>
            <a:r>
              <a:rPr lang="en-US" dirty="0" smtClean="0">
                <a:latin typeface="Arial"/>
              </a:rPr>
              <a:t>…all while they….</a:t>
            </a:r>
          </a:p>
          <a:p>
            <a:r>
              <a:rPr lang="en-US" dirty="0" smtClean="0">
                <a:latin typeface="Arial"/>
              </a:rPr>
              <a:t>8. obtain, share, and evaluate information</a:t>
            </a:r>
            <a:endParaRPr lang="en-US" dirty="0">
              <a:latin typeface="Arial"/>
            </a:endParaRPr>
          </a:p>
        </p:txBody>
      </p:sp>
      <p:sp>
        <p:nvSpPr>
          <p:cNvPr id="13" name="TextBox 12"/>
          <p:cNvSpPr txBox="1"/>
          <p:nvPr/>
        </p:nvSpPr>
        <p:spPr>
          <a:xfrm>
            <a:off x="658813" y="2121638"/>
            <a:ext cx="2711422" cy="3693319"/>
          </a:xfrm>
          <a:prstGeom prst="rect">
            <a:avLst/>
          </a:prstGeom>
          <a:noFill/>
        </p:spPr>
        <p:txBody>
          <a:bodyPr wrap="square" rtlCol="0">
            <a:spAutoFit/>
          </a:bodyPr>
          <a:lstStyle/>
          <a:p>
            <a:r>
              <a:rPr lang="en-US" dirty="0" smtClean="0">
                <a:latin typeface="Arial"/>
              </a:rPr>
              <a:t>1. Ask questions or define problems….</a:t>
            </a:r>
          </a:p>
          <a:p>
            <a:endParaRPr lang="en-US" dirty="0" smtClean="0">
              <a:latin typeface="Arial"/>
            </a:endParaRPr>
          </a:p>
          <a:p>
            <a:r>
              <a:rPr lang="en-US" dirty="0" smtClean="0">
                <a:latin typeface="Arial"/>
              </a:rPr>
              <a:t>3. Plan and carry out investigations or tests …</a:t>
            </a:r>
          </a:p>
          <a:p>
            <a:endParaRPr lang="en-US" dirty="0" smtClean="0">
              <a:latin typeface="Arial"/>
            </a:endParaRPr>
          </a:p>
          <a:p>
            <a:r>
              <a:rPr lang="en-US" dirty="0" smtClean="0">
                <a:latin typeface="Arial"/>
              </a:rPr>
              <a:t>4. Analyze and interpret data ..through the application of …..</a:t>
            </a:r>
          </a:p>
          <a:p>
            <a:endParaRPr lang="en-US" dirty="0" smtClean="0">
              <a:latin typeface="Arial"/>
            </a:endParaRPr>
          </a:p>
          <a:p>
            <a:r>
              <a:rPr lang="en-US" dirty="0" smtClean="0">
                <a:latin typeface="Arial"/>
              </a:rPr>
              <a:t>5. (Use) mathematics and computational thinking</a:t>
            </a:r>
            <a:endParaRPr lang="en-US" dirty="0">
              <a:latin typeface="Arial"/>
            </a:endParaRPr>
          </a:p>
        </p:txBody>
      </p:sp>
      <p:sp>
        <p:nvSpPr>
          <p:cNvPr id="14" name="TextBox 13"/>
          <p:cNvSpPr txBox="1"/>
          <p:nvPr/>
        </p:nvSpPr>
        <p:spPr>
          <a:xfrm>
            <a:off x="6300872" y="2121638"/>
            <a:ext cx="2458481" cy="3139321"/>
          </a:xfrm>
          <a:prstGeom prst="rect">
            <a:avLst/>
          </a:prstGeom>
          <a:noFill/>
        </p:spPr>
        <p:txBody>
          <a:bodyPr wrap="square" rtlCol="0">
            <a:spAutoFit/>
          </a:bodyPr>
          <a:lstStyle/>
          <a:p>
            <a:r>
              <a:rPr lang="en-US" dirty="0" smtClean="0">
                <a:latin typeface="Arial"/>
              </a:rPr>
              <a:t>7. Engage in scientific argument supported by evidence ... which</a:t>
            </a:r>
          </a:p>
          <a:p>
            <a:r>
              <a:rPr lang="en-US" dirty="0" smtClean="0">
                <a:latin typeface="Arial"/>
              </a:rPr>
              <a:t>can lead them to ….</a:t>
            </a:r>
          </a:p>
          <a:p>
            <a:endParaRPr lang="en-US" dirty="0" smtClean="0">
              <a:latin typeface="Arial"/>
            </a:endParaRPr>
          </a:p>
          <a:p>
            <a:r>
              <a:rPr lang="en-US" dirty="0" smtClean="0">
                <a:latin typeface="Arial"/>
              </a:rPr>
              <a:t>6. Construct explanations and design solutions ….</a:t>
            </a:r>
          </a:p>
          <a:p>
            <a:endParaRPr lang="en-US" dirty="0" smtClean="0">
              <a:latin typeface="Arial"/>
            </a:endParaRPr>
          </a:p>
          <a:p>
            <a:r>
              <a:rPr lang="en-US" dirty="0" smtClean="0">
                <a:latin typeface="Arial"/>
              </a:rPr>
              <a:t>2. Develop and use models.</a:t>
            </a:r>
            <a:endParaRPr lang="en-US" dirty="0">
              <a:latin typeface="Aria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WordArt 2"/>
          <p:cNvSpPr>
            <a:spLocks noChangeArrowheads="1" noChangeShapeType="1" noTextEdit="1"/>
          </p:cNvSpPr>
          <p:nvPr/>
        </p:nvSpPr>
        <p:spPr bwMode="auto">
          <a:xfrm>
            <a:off x="3123734" y="3859278"/>
            <a:ext cx="1770327" cy="926355"/>
          </a:xfrm>
          <a:prstGeom prst="rect">
            <a:avLst/>
          </a:prstGeom>
        </p:spPr>
        <p:txBody>
          <a:bodyPr spcFirstLastPara="1" wrap="none" fromWordArt="1">
            <a:prstTxWarp prst="textArchUp">
              <a:avLst>
                <a:gd name="adj" fmla="val 10800004"/>
              </a:avLst>
            </a:prstTxWarp>
          </a:bodyPr>
          <a:lstStyle/>
          <a:p>
            <a:pPr algn="ctr"/>
            <a:r>
              <a:rPr lang="en-US" sz="900" kern="10" dirty="0" smtClean="0">
                <a:ln w="9525">
                  <a:solidFill>
                    <a:srgbClr val="000000"/>
                  </a:solidFill>
                  <a:round/>
                  <a:headEnd/>
                  <a:tailEnd/>
                </a:ln>
                <a:solidFill>
                  <a:srgbClr val="000000"/>
                </a:solidFill>
                <a:latin typeface="Arial"/>
                <a:cs typeface="Arial"/>
              </a:rPr>
              <a:t>Engineering</a:t>
            </a:r>
          </a:p>
          <a:p>
            <a:pPr algn="ctr"/>
            <a:endParaRPr lang="en-US" sz="900" kern="10" dirty="0" smtClean="0">
              <a:ln w="9525">
                <a:solidFill>
                  <a:srgbClr val="000000"/>
                </a:solidFill>
                <a:round/>
                <a:headEnd/>
                <a:tailEnd/>
              </a:ln>
              <a:solidFill>
                <a:srgbClr val="000000"/>
              </a:solidFill>
              <a:latin typeface="Arial"/>
              <a:cs typeface="Arial"/>
            </a:endParaRPr>
          </a:p>
          <a:p>
            <a:pPr algn="ctr"/>
            <a:endParaRPr lang="en-US" sz="900" kern="10" dirty="0" smtClean="0">
              <a:ln w="9525">
                <a:solidFill>
                  <a:srgbClr val="000000"/>
                </a:solidFill>
                <a:round/>
                <a:headEnd/>
                <a:tailEnd/>
              </a:ln>
              <a:solidFill>
                <a:srgbClr val="000000"/>
              </a:solidFill>
              <a:latin typeface="Arial"/>
              <a:cs typeface="Arial"/>
            </a:endParaRPr>
          </a:p>
          <a:p>
            <a:pPr algn="ctr"/>
            <a:r>
              <a:rPr lang="en-US" sz="900" kern="10" dirty="0" smtClean="0">
                <a:ln w="9525">
                  <a:solidFill>
                    <a:srgbClr val="000000"/>
                  </a:solidFill>
                  <a:round/>
                  <a:headEnd/>
                  <a:tailEnd/>
                </a:ln>
                <a:solidFill>
                  <a:srgbClr val="000000"/>
                </a:solidFill>
                <a:latin typeface="Arial"/>
                <a:cs typeface="Arial"/>
              </a:rPr>
              <a:t>Design </a:t>
            </a:r>
            <a:r>
              <a:rPr lang="en-US" sz="900" kern="10" dirty="0">
                <a:ln w="9525">
                  <a:solidFill>
                    <a:srgbClr val="000000"/>
                  </a:solidFill>
                  <a:round/>
                  <a:headEnd/>
                  <a:tailEnd/>
                </a:ln>
                <a:solidFill>
                  <a:srgbClr val="000000"/>
                </a:solidFill>
                <a:latin typeface="Arial"/>
                <a:cs typeface="Arial"/>
              </a:rPr>
              <a:t>Cycle</a:t>
            </a:r>
          </a:p>
        </p:txBody>
      </p:sp>
      <p:sp>
        <p:nvSpPr>
          <p:cNvPr id="9" name="Title 1"/>
          <p:cNvSpPr txBox="1">
            <a:spLocks/>
          </p:cNvSpPr>
          <p:nvPr/>
        </p:nvSpPr>
        <p:spPr>
          <a:xfrm>
            <a:off x="533400" y="6477000"/>
            <a:ext cx="8077200" cy="26193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en-US" sz="1200" dirty="0" smtClean="0">
                <a:solidFill>
                  <a:schemeClr val="bg1"/>
                </a:solidFill>
              </a:rPr>
              <a:t>Colleton County Middle School Engineering Design Cycle</a:t>
            </a:r>
          </a:p>
        </p:txBody>
      </p:sp>
      <p:graphicFrame>
        <p:nvGraphicFramePr>
          <p:cNvPr id="10" name="Diagram 9"/>
          <p:cNvGraphicFramePr/>
          <p:nvPr>
            <p:extLst>
              <p:ext uri="{D42A27DB-BD31-4B8C-83A1-F6EECF244321}">
                <p14:modId xmlns:p14="http://schemas.microsoft.com/office/powerpoint/2010/main" val="2528156971"/>
              </p:ext>
            </p:extLst>
          </p:nvPr>
        </p:nvGraphicFramePr>
        <p:xfrm>
          <a:off x="455437" y="167604"/>
          <a:ext cx="7106920" cy="59932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066510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8041" y="531658"/>
            <a:ext cx="5396671" cy="45719"/>
          </a:xfrm>
        </p:spPr>
        <p:txBody>
          <a:bodyPr/>
          <a:lstStyle/>
          <a:p>
            <a:pPr algn="l"/>
            <a:r>
              <a:rPr lang="en-US" sz="2000" dirty="0" smtClean="0">
                <a:solidFill>
                  <a:schemeClr val="tx1"/>
                </a:solidFill>
                <a:latin typeface="Arial"/>
              </a:rPr>
              <a:t/>
            </a:r>
            <a:br>
              <a:rPr lang="en-US" sz="2000" dirty="0" smtClean="0">
                <a:solidFill>
                  <a:schemeClr val="tx1"/>
                </a:solidFill>
                <a:latin typeface="Arial"/>
              </a:rPr>
            </a:br>
            <a:endParaRPr lang="en-US" sz="2000" dirty="0">
              <a:solidFill>
                <a:schemeClr val="tx1"/>
              </a:solidFill>
              <a:latin typeface="Arial"/>
            </a:endParaRPr>
          </a:p>
        </p:txBody>
      </p:sp>
      <p:sp>
        <p:nvSpPr>
          <p:cNvPr id="3" name="Text Placeholder 2"/>
          <p:cNvSpPr>
            <a:spLocks noGrp="1"/>
          </p:cNvSpPr>
          <p:nvPr>
            <p:ph type="body" idx="1"/>
          </p:nvPr>
        </p:nvSpPr>
        <p:spPr>
          <a:xfrm>
            <a:off x="3098041" y="531658"/>
            <a:ext cx="5396671" cy="5730074"/>
          </a:xfrm>
        </p:spPr>
        <p:txBody>
          <a:bodyPr>
            <a:normAutofit lnSpcReduction="10000"/>
          </a:bodyPr>
          <a:lstStyle/>
          <a:p>
            <a:pPr algn="l"/>
            <a:r>
              <a:rPr lang="en-US" sz="2000" u="sng" dirty="0" smtClean="0">
                <a:solidFill>
                  <a:schemeClr val="tx1"/>
                </a:solidFill>
                <a:latin typeface="Arial"/>
              </a:rPr>
              <a:t>LESSON GOALS:</a:t>
            </a:r>
            <a:r>
              <a:rPr lang="en-US" sz="2000" dirty="0" smtClean="0">
                <a:solidFill>
                  <a:schemeClr val="tx1"/>
                </a:solidFill>
                <a:latin typeface="Arial"/>
              </a:rPr>
              <a:t> You will design a race car made from various types of pasta. The goal is to create a car that will travel down a ramp and roll 150 cm. across the floor in the fastest time. Your car must also be built within the allowed budget of $</a:t>
            </a:r>
            <a:r>
              <a:rPr lang="en-US" sz="2000" dirty="0" smtClean="0">
                <a:solidFill>
                  <a:schemeClr val="tx1"/>
                </a:solidFill>
                <a:latin typeface="Arial"/>
              </a:rPr>
              <a:t>1,000.00 </a:t>
            </a:r>
            <a:r>
              <a:rPr lang="en-US" sz="2000" dirty="0" smtClean="0">
                <a:solidFill>
                  <a:schemeClr val="tx1"/>
                </a:solidFill>
                <a:latin typeface="Arial"/>
              </a:rPr>
              <a:t>or you will be penalized points. </a:t>
            </a:r>
          </a:p>
          <a:p>
            <a:pPr algn="l"/>
            <a:endParaRPr lang="en-US" sz="2000" dirty="0" smtClean="0">
              <a:solidFill>
                <a:schemeClr val="tx1"/>
              </a:solidFill>
              <a:latin typeface="Arial"/>
            </a:endParaRPr>
          </a:p>
          <a:p>
            <a:pPr algn="l"/>
            <a:endParaRPr lang="en-US" sz="2000" dirty="0" smtClean="0">
              <a:solidFill>
                <a:schemeClr val="tx1"/>
              </a:solidFill>
              <a:latin typeface="Arial"/>
            </a:endParaRPr>
          </a:p>
          <a:p>
            <a:pPr algn="l"/>
            <a:r>
              <a:rPr lang="en-US" sz="2000" u="sng" dirty="0" smtClean="0">
                <a:solidFill>
                  <a:schemeClr val="tx1"/>
                </a:solidFill>
                <a:latin typeface="Arial"/>
              </a:rPr>
              <a:t>MATERIALS:</a:t>
            </a:r>
            <a:endParaRPr lang="en-US" sz="2000" dirty="0" smtClean="0">
              <a:solidFill>
                <a:schemeClr val="tx1"/>
              </a:solidFill>
              <a:latin typeface="Arial"/>
            </a:endParaRPr>
          </a:p>
          <a:p>
            <a:pPr lvl="1">
              <a:buFont typeface="Arial"/>
              <a:buChar char="•"/>
            </a:pPr>
            <a:r>
              <a:rPr lang="en-US" sz="2000" dirty="0" smtClean="0">
                <a:solidFill>
                  <a:schemeClr val="tx1"/>
                </a:solidFill>
                <a:latin typeface="Arial"/>
              </a:rPr>
              <a:t>  Graph paper for scale model drawing and graphing data</a:t>
            </a:r>
          </a:p>
          <a:p>
            <a:pPr lvl="1">
              <a:buFont typeface="Arial"/>
              <a:buChar char="•"/>
            </a:pPr>
            <a:r>
              <a:rPr lang="en-US" sz="2000" dirty="0" smtClean="0">
                <a:solidFill>
                  <a:schemeClr val="tx1"/>
                </a:solidFill>
                <a:latin typeface="Arial"/>
              </a:rPr>
              <a:t>  Pasta (lasagna, spaghetti, manicotti, rigatoni, penne, wagon wheels, etc.)</a:t>
            </a:r>
          </a:p>
          <a:p>
            <a:pPr lvl="1">
              <a:buFont typeface="Arial"/>
              <a:buChar char="•"/>
            </a:pPr>
            <a:r>
              <a:rPr lang="en-US" sz="2000" dirty="0" smtClean="0">
                <a:solidFill>
                  <a:schemeClr val="tx1"/>
                </a:solidFill>
                <a:latin typeface="Arial"/>
              </a:rPr>
              <a:t>  Glue guns and glue sticks</a:t>
            </a:r>
          </a:p>
          <a:p>
            <a:pPr lvl="1">
              <a:buFont typeface="Arial"/>
              <a:buChar char="•"/>
            </a:pPr>
            <a:r>
              <a:rPr lang="en-US" sz="2000" dirty="0" smtClean="0">
                <a:solidFill>
                  <a:schemeClr val="tx1"/>
                </a:solidFill>
                <a:latin typeface="Arial"/>
              </a:rPr>
              <a:t>  Rulers, metric tape measure to determine distance car travels</a:t>
            </a:r>
          </a:p>
          <a:p>
            <a:r>
              <a:rPr lang="en-US" sz="2000" dirty="0" smtClean="0"/>
              <a:t> </a:t>
            </a:r>
          </a:p>
          <a:p>
            <a:pPr algn="l"/>
            <a:endParaRPr lang="en-US" sz="2000" dirty="0">
              <a:solidFill>
                <a:schemeClr val="tx1"/>
              </a:solidFill>
              <a:latin typeface="Aria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8041" y="310134"/>
            <a:ext cx="5396671" cy="2392454"/>
          </a:xfrm>
        </p:spPr>
        <p:txBody>
          <a:bodyPr/>
          <a:lstStyle/>
          <a:p>
            <a:pPr algn="ctr"/>
            <a:r>
              <a:rPr lang="en-US" b="1" u="sng" dirty="0" smtClean="0"/>
              <a:t/>
            </a:r>
            <a:br>
              <a:rPr lang="en-US" b="1" u="sng" dirty="0" smtClean="0"/>
            </a:br>
            <a:r>
              <a:rPr lang="en-US" b="1" u="sng" dirty="0" smtClean="0"/>
              <a:t/>
            </a:r>
            <a:br>
              <a:rPr lang="en-US" b="1" u="sng" dirty="0" smtClean="0"/>
            </a:br>
            <a:r>
              <a:rPr lang="en-US" b="1" u="sng" dirty="0" smtClean="0"/>
              <a:t/>
            </a:r>
            <a:br>
              <a:rPr lang="en-US" b="1" u="sng" dirty="0" smtClean="0"/>
            </a:br>
            <a:r>
              <a:rPr lang="en-US" sz="3600" b="1" u="sng" dirty="0" smtClean="0">
                <a:latin typeface="Arial"/>
              </a:rPr>
              <a:t>THE CHALLENGE</a:t>
            </a:r>
            <a:endParaRPr lang="en-US" sz="3600" dirty="0">
              <a:latin typeface="Arial"/>
            </a:endParaRPr>
          </a:p>
        </p:txBody>
      </p:sp>
      <p:sp>
        <p:nvSpPr>
          <p:cNvPr id="3" name="Text Placeholder 2"/>
          <p:cNvSpPr>
            <a:spLocks noGrp="1"/>
          </p:cNvSpPr>
          <p:nvPr>
            <p:ph type="body" idx="1"/>
          </p:nvPr>
        </p:nvSpPr>
        <p:spPr>
          <a:xfrm>
            <a:off x="3098041" y="3071793"/>
            <a:ext cx="5396671" cy="2968416"/>
          </a:xfrm>
        </p:spPr>
        <p:txBody>
          <a:bodyPr>
            <a:normAutofit fontScale="92500"/>
          </a:bodyPr>
          <a:lstStyle/>
          <a:p>
            <a:pPr algn="l"/>
            <a:r>
              <a:rPr lang="en-US" sz="2000" dirty="0" smtClean="0">
                <a:solidFill>
                  <a:schemeClr val="tx1">
                    <a:lumMod val="95000"/>
                    <a:lumOff val="5000"/>
                  </a:schemeClr>
                </a:solidFill>
              </a:rPr>
              <a:t>Jeff Gordon (#24) is tired of losing to Tony Stewart (#14), Kyle Busch (#18), Brad </a:t>
            </a:r>
            <a:r>
              <a:rPr lang="en-US" sz="2000" dirty="0" err="1" smtClean="0">
                <a:solidFill>
                  <a:schemeClr val="tx1">
                    <a:lumMod val="95000"/>
                    <a:lumOff val="5000"/>
                  </a:schemeClr>
                </a:solidFill>
              </a:rPr>
              <a:t>Keselowski</a:t>
            </a:r>
            <a:r>
              <a:rPr lang="en-US" sz="2000" dirty="0" smtClean="0">
                <a:solidFill>
                  <a:schemeClr val="tx1">
                    <a:lumMod val="95000"/>
                    <a:lumOff val="5000"/>
                  </a:schemeClr>
                </a:solidFill>
              </a:rPr>
              <a:t> (#2), and Jimmie Johnson (#48). With only 3 races left in the Sprint Cup series, Jeff is seeking assistance in designing a race car worthy of competing in the next race. Jeff wants a car that has the speed and handling to potentially beat all of his competitors. Because you like racing and have an academic thrill seeking personality you decide to accept Jeff Gordon’s challenge</a:t>
            </a:r>
            <a:r>
              <a:rPr lang="en-US" sz="2000" dirty="0" smtClean="0"/>
              <a:t>.</a:t>
            </a:r>
          </a:p>
          <a:p>
            <a:endParaRPr lang="en-US" dirty="0"/>
          </a:p>
        </p:txBody>
      </p:sp>
      <p:pic>
        <p:nvPicPr>
          <p:cNvPr id="4" name="Picture 3" descr="DSCN7514.JPG"/>
          <p:cNvPicPr/>
          <p:nvPr/>
        </p:nvPicPr>
        <p:blipFill>
          <a:blip r:embed="rId2"/>
          <a:stretch>
            <a:fillRect/>
          </a:stretch>
        </p:blipFill>
        <p:spPr>
          <a:xfrm>
            <a:off x="3986887" y="310134"/>
            <a:ext cx="3676796" cy="180172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858982" y="388471"/>
            <a:ext cx="5396671" cy="5886823"/>
          </a:xfrm>
        </p:spPr>
        <p:txBody>
          <a:bodyPr>
            <a:normAutofit/>
          </a:bodyPr>
          <a:lstStyle/>
          <a:p>
            <a:pPr algn="ctr"/>
            <a:r>
              <a:rPr lang="en-US" sz="2000" dirty="0" smtClean="0">
                <a:solidFill>
                  <a:schemeClr val="tx1"/>
                </a:solidFill>
                <a:latin typeface="Arial"/>
              </a:rPr>
              <a:t>PASTA PARTS and PRICES</a:t>
            </a:r>
          </a:p>
          <a:p>
            <a:r>
              <a:rPr lang="en-US" sz="2000" dirty="0" smtClean="0"/>
              <a:t> </a:t>
            </a:r>
          </a:p>
          <a:p>
            <a:pPr algn="ctr"/>
            <a:endParaRPr lang="en-US" sz="2000" dirty="0" smtClean="0">
              <a:solidFill>
                <a:schemeClr val="tx1"/>
              </a:solidFill>
              <a:latin typeface="Arial"/>
            </a:endParaRP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52382774"/>
              </p:ext>
            </p:extLst>
          </p:nvPr>
        </p:nvGraphicFramePr>
        <p:xfrm>
          <a:off x="3062940" y="821765"/>
          <a:ext cx="5192713" cy="1897530"/>
        </p:xfrm>
        <a:graphic>
          <a:graphicData uri="http://schemas.openxmlformats.org/drawingml/2006/table">
            <a:tbl>
              <a:tblPr firstRow="1" bandRow="1">
                <a:tableStyleId>{69CF1AB2-1976-4502-BF36-3FF5EA218861}</a:tableStyleId>
              </a:tblPr>
              <a:tblGrid>
                <a:gridCol w="2151529"/>
                <a:gridCol w="1972236"/>
                <a:gridCol w="1068948"/>
              </a:tblGrid>
              <a:tr h="379506">
                <a:tc>
                  <a:txBody>
                    <a:bodyPr/>
                    <a:lstStyle/>
                    <a:p>
                      <a:pPr marL="0" marR="0">
                        <a:spcBef>
                          <a:spcPts val="0"/>
                        </a:spcBef>
                        <a:spcAft>
                          <a:spcPts val="0"/>
                        </a:spcAft>
                      </a:pPr>
                      <a:r>
                        <a:rPr lang="en-US" sz="1800" b="0" i="0" dirty="0">
                          <a:latin typeface="Times New Roman"/>
                          <a:ea typeface="Cambria"/>
                          <a:cs typeface="Times New Roman"/>
                        </a:rPr>
                        <a:t>TIRES</a:t>
                      </a:r>
                    </a:p>
                  </a:txBody>
                  <a:tcPr marL="68580" marR="68580" marT="0" marB="0"/>
                </a:tc>
                <a:tc>
                  <a:txBody>
                    <a:bodyPr/>
                    <a:lstStyle/>
                    <a:p>
                      <a:pPr marL="0" marR="0">
                        <a:spcBef>
                          <a:spcPts val="0"/>
                        </a:spcBef>
                        <a:spcAft>
                          <a:spcPts val="0"/>
                        </a:spcAft>
                      </a:pPr>
                      <a:r>
                        <a:rPr lang="en-US" sz="1800" b="0" i="0" dirty="0">
                          <a:latin typeface="Times New Roman"/>
                          <a:ea typeface="Cambria"/>
                          <a:cs typeface="Times New Roman"/>
                        </a:rPr>
                        <a:t>wagon wheel pasta</a:t>
                      </a:r>
                    </a:p>
                  </a:txBody>
                  <a:tcPr marL="68580" marR="68580" marT="0" marB="0"/>
                </a:tc>
                <a:tc>
                  <a:txBody>
                    <a:bodyPr/>
                    <a:lstStyle/>
                    <a:p>
                      <a:pPr marL="0" marR="0">
                        <a:spcBef>
                          <a:spcPts val="0"/>
                        </a:spcBef>
                        <a:spcAft>
                          <a:spcPts val="0"/>
                        </a:spcAft>
                      </a:pPr>
                      <a:r>
                        <a:rPr lang="en-US" sz="1800" b="0" i="0" dirty="0">
                          <a:latin typeface="Times New Roman"/>
                          <a:ea typeface="Cambria"/>
                          <a:cs typeface="Times New Roman"/>
                        </a:rPr>
                        <a:t>$</a:t>
                      </a:r>
                      <a:r>
                        <a:rPr lang="en-US" sz="1800" b="0" i="0" dirty="0" smtClean="0">
                          <a:latin typeface="Times New Roman"/>
                          <a:ea typeface="Cambria"/>
                          <a:cs typeface="Times New Roman"/>
                        </a:rPr>
                        <a:t>100</a:t>
                      </a:r>
                      <a:endParaRPr lang="en-US" sz="1800" b="0" i="0" dirty="0">
                        <a:latin typeface="Times New Roman"/>
                        <a:ea typeface="Cambria"/>
                        <a:cs typeface="Times New Roman"/>
                      </a:endParaRPr>
                    </a:p>
                  </a:txBody>
                  <a:tcPr marL="68580" marR="68580" marT="0" marB="0"/>
                </a:tc>
              </a:tr>
              <a:tr h="379506">
                <a:tc>
                  <a:txBody>
                    <a:bodyPr/>
                    <a:lstStyle/>
                    <a:p>
                      <a:pPr marL="0" marR="0">
                        <a:spcBef>
                          <a:spcPts val="0"/>
                        </a:spcBef>
                        <a:spcAft>
                          <a:spcPts val="0"/>
                        </a:spcAft>
                      </a:pPr>
                      <a:r>
                        <a:rPr lang="en-US" sz="1800" b="0" i="0" dirty="0">
                          <a:latin typeface="Times New Roman"/>
                          <a:ea typeface="Cambria"/>
                          <a:cs typeface="Times New Roman"/>
                        </a:rPr>
                        <a:t>AXLES</a:t>
                      </a:r>
                    </a:p>
                  </a:txBody>
                  <a:tcPr marL="68580" marR="68580" marT="0" marB="0"/>
                </a:tc>
                <a:tc>
                  <a:txBody>
                    <a:bodyPr/>
                    <a:lstStyle/>
                    <a:p>
                      <a:pPr marL="0" marR="0">
                        <a:spcBef>
                          <a:spcPts val="0"/>
                        </a:spcBef>
                        <a:spcAft>
                          <a:spcPts val="0"/>
                        </a:spcAft>
                      </a:pPr>
                      <a:r>
                        <a:rPr lang="en-US" sz="1800" b="0" i="0" dirty="0">
                          <a:latin typeface="Times New Roman"/>
                          <a:ea typeface="Cambria"/>
                          <a:cs typeface="Times New Roman"/>
                        </a:rPr>
                        <a:t>spaghetti</a:t>
                      </a:r>
                    </a:p>
                  </a:txBody>
                  <a:tcPr marL="68580" marR="68580" marT="0" marB="0"/>
                </a:tc>
                <a:tc>
                  <a:txBody>
                    <a:bodyPr/>
                    <a:lstStyle/>
                    <a:p>
                      <a:pPr marL="0" marR="0">
                        <a:spcBef>
                          <a:spcPts val="0"/>
                        </a:spcBef>
                        <a:spcAft>
                          <a:spcPts val="0"/>
                        </a:spcAft>
                      </a:pPr>
                      <a:r>
                        <a:rPr lang="en-US" sz="1800" b="0" i="0" dirty="0">
                          <a:latin typeface="Times New Roman"/>
                          <a:ea typeface="Cambria"/>
                          <a:cs typeface="Times New Roman"/>
                        </a:rPr>
                        <a:t>$</a:t>
                      </a:r>
                      <a:r>
                        <a:rPr lang="en-US" sz="1800" b="0" i="0" dirty="0" smtClean="0">
                          <a:latin typeface="Times New Roman"/>
                          <a:ea typeface="Cambria"/>
                          <a:cs typeface="Times New Roman"/>
                        </a:rPr>
                        <a:t>50</a:t>
                      </a:r>
                      <a:endParaRPr lang="en-US" sz="1800" b="0" i="0" dirty="0">
                        <a:latin typeface="Times New Roman"/>
                        <a:ea typeface="Cambria"/>
                        <a:cs typeface="Times New Roman"/>
                      </a:endParaRPr>
                    </a:p>
                  </a:txBody>
                  <a:tcPr marL="68580" marR="68580" marT="0" marB="0"/>
                </a:tc>
              </a:tr>
              <a:tr h="379506">
                <a:tc>
                  <a:txBody>
                    <a:bodyPr/>
                    <a:lstStyle/>
                    <a:p>
                      <a:pPr marL="0" marR="0">
                        <a:spcBef>
                          <a:spcPts val="0"/>
                        </a:spcBef>
                        <a:spcAft>
                          <a:spcPts val="0"/>
                        </a:spcAft>
                      </a:pPr>
                      <a:r>
                        <a:rPr lang="en-US" sz="1800" dirty="0">
                          <a:latin typeface="Times New Roman"/>
                          <a:ea typeface="Cambria"/>
                          <a:cs typeface="Times New Roman"/>
                        </a:rPr>
                        <a:t>AXLE HOUSING</a:t>
                      </a:r>
                    </a:p>
                  </a:txBody>
                  <a:tcPr marL="68580" marR="68580" marT="0" marB="0"/>
                </a:tc>
                <a:tc>
                  <a:txBody>
                    <a:bodyPr/>
                    <a:lstStyle/>
                    <a:p>
                      <a:pPr marL="0" marR="0">
                        <a:spcBef>
                          <a:spcPts val="0"/>
                        </a:spcBef>
                        <a:spcAft>
                          <a:spcPts val="0"/>
                        </a:spcAft>
                      </a:pPr>
                      <a:r>
                        <a:rPr lang="en-US" sz="1800" dirty="0">
                          <a:latin typeface="Times New Roman"/>
                          <a:ea typeface="Cambria"/>
                          <a:cs typeface="Times New Roman"/>
                        </a:rPr>
                        <a:t>penne, rigatoni</a:t>
                      </a:r>
                    </a:p>
                  </a:txBody>
                  <a:tcPr marL="68580" marR="68580" marT="0" marB="0"/>
                </a:tc>
                <a:tc>
                  <a:txBody>
                    <a:bodyPr/>
                    <a:lstStyle/>
                    <a:p>
                      <a:pPr marL="0" marR="0">
                        <a:spcBef>
                          <a:spcPts val="0"/>
                        </a:spcBef>
                        <a:spcAft>
                          <a:spcPts val="0"/>
                        </a:spcAft>
                      </a:pPr>
                      <a:r>
                        <a:rPr lang="en-US" sz="1800" dirty="0">
                          <a:latin typeface="Times New Roman"/>
                          <a:ea typeface="Cambria"/>
                          <a:cs typeface="Times New Roman"/>
                        </a:rPr>
                        <a:t>$</a:t>
                      </a:r>
                      <a:r>
                        <a:rPr lang="en-US" sz="1800" dirty="0" smtClean="0">
                          <a:latin typeface="Times New Roman"/>
                          <a:ea typeface="Cambria"/>
                          <a:cs typeface="Times New Roman"/>
                        </a:rPr>
                        <a:t>25</a:t>
                      </a:r>
                      <a:endParaRPr lang="en-US" sz="1800" dirty="0">
                        <a:latin typeface="Times New Roman"/>
                        <a:ea typeface="Cambria"/>
                        <a:cs typeface="Times New Roman"/>
                      </a:endParaRPr>
                    </a:p>
                  </a:txBody>
                  <a:tcPr marL="68580" marR="68580" marT="0" marB="0"/>
                </a:tc>
              </a:tr>
              <a:tr h="379506">
                <a:tc>
                  <a:txBody>
                    <a:bodyPr/>
                    <a:lstStyle/>
                    <a:p>
                      <a:pPr marL="0" marR="0">
                        <a:spcBef>
                          <a:spcPts val="0"/>
                        </a:spcBef>
                        <a:spcAft>
                          <a:spcPts val="0"/>
                        </a:spcAft>
                      </a:pPr>
                      <a:r>
                        <a:rPr lang="en-US" sz="1800">
                          <a:latin typeface="Times New Roman"/>
                          <a:ea typeface="Cambria"/>
                          <a:cs typeface="Times New Roman"/>
                        </a:rPr>
                        <a:t>FLAT CHASIS</a:t>
                      </a:r>
                    </a:p>
                  </a:txBody>
                  <a:tcPr marL="68580" marR="68580" marT="0" marB="0"/>
                </a:tc>
                <a:tc>
                  <a:txBody>
                    <a:bodyPr/>
                    <a:lstStyle/>
                    <a:p>
                      <a:pPr marL="0" marR="0">
                        <a:spcBef>
                          <a:spcPts val="0"/>
                        </a:spcBef>
                        <a:spcAft>
                          <a:spcPts val="0"/>
                        </a:spcAft>
                      </a:pPr>
                      <a:r>
                        <a:rPr lang="en-US" sz="1800" dirty="0">
                          <a:latin typeface="Times New Roman"/>
                          <a:ea typeface="Cambria"/>
                          <a:cs typeface="Times New Roman"/>
                        </a:rPr>
                        <a:t>lasagna</a:t>
                      </a:r>
                    </a:p>
                  </a:txBody>
                  <a:tcPr marL="68580" marR="68580" marT="0" marB="0"/>
                </a:tc>
                <a:tc>
                  <a:txBody>
                    <a:bodyPr/>
                    <a:lstStyle/>
                    <a:p>
                      <a:pPr marL="0" marR="0">
                        <a:spcBef>
                          <a:spcPts val="0"/>
                        </a:spcBef>
                        <a:spcAft>
                          <a:spcPts val="0"/>
                        </a:spcAft>
                      </a:pPr>
                      <a:r>
                        <a:rPr lang="en-US" sz="1800" dirty="0">
                          <a:latin typeface="Times New Roman"/>
                          <a:ea typeface="Cambria"/>
                          <a:cs typeface="Times New Roman"/>
                        </a:rPr>
                        <a:t>$</a:t>
                      </a:r>
                      <a:r>
                        <a:rPr lang="en-US" sz="1800" dirty="0" smtClean="0">
                          <a:latin typeface="Times New Roman"/>
                          <a:ea typeface="Cambria"/>
                          <a:cs typeface="Times New Roman"/>
                        </a:rPr>
                        <a:t>100</a:t>
                      </a:r>
                      <a:endParaRPr lang="en-US" sz="1800" dirty="0">
                        <a:latin typeface="Times New Roman"/>
                        <a:ea typeface="Cambria"/>
                        <a:cs typeface="Times New Roman"/>
                      </a:endParaRPr>
                    </a:p>
                  </a:txBody>
                  <a:tcPr marL="68580" marR="68580" marT="0" marB="0"/>
                </a:tc>
              </a:tr>
              <a:tr h="379506">
                <a:tc>
                  <a:txBody>
                    <a:bodyPr/>
                    <a:lstStyle/>
                    <a:p>
                      <a:pPr marL="0" marR="0">
                        <a:spcBef>
                          <a:spcPts val="0"/>
                        </a:spcBef>
                        <a:spcAft>
                          <a:spcPts val="0"/>
                        </a:spcAft>
                      </a:pPr>
                      <a:r>
                        <a:rPr lang="en-US" sz="1800" dirty="0">
                          <a:latin typeface="Times New Roman"/>
                          <a:ea typeface="Cambria"/>
                          <a:cs typeface="Times New Roman"/>
                        </a:rPr>
                        <a:t>TUBULAR CHASIS</a:t>
                      </a:r>
                    </a:p>
                  </a:txBody>
                  <a:tcPr marL="68580" marR="68580" marT="0" marB="0"/>
                </a:tc>
                <a:tc>
                  <a:txBody>
                    <a:bodyPr/>
                    <a:lstStyle/>
                    <a:p>
                      <a:pPr marL="0" marR="0">
                        <a:spcBef>
                          <a:spcPts val="0"/>
                        </a:spcBef>
                        <a:spcAft>
                          <a:spcPts val="0"/>
                        </a:spcAft>
                      </a:pPr>
                      <a:r>
                        <a:rPr lang="en-US" sz="1800" dirty="0" smtClean="0">
                          <a:latin typeface="Times New Roman"/>
                          <a:ea typeface="Cambria"/>
                          <a:cs typeface="Times New Roman"/>
                        </a:rPr>
                        <a:t>manicotti, shells</a:t>
                      </a:r>
                      <a:endParaRPr lang="en-US" sz="1800" dirty="0">
                        <a:latin typeface="Times New Roman"/>
                        <a:ea typeface="Cambria"/>
                        <a:cs typeface="Times New Roman"/>
                      </a:endParaRPr>
                    </a:p>
                  </a:txBody>
                  <a:tcPr marL="68580" marR="68580" marT="0" marB="0"/>
                </a:tc>
                <a:tc>
                  <a:txBody>
                    <a:bodyPr/>
                    <a:lstStyle/>
                    <a:p>
                      <a:pPr marL="0" marR="0">
                        <a:spcBef>
                          <a:spcPts val="0"/>
                        </a:spcBef>
                        <a:spcAft>
                          <a:spcPts val="0"/>
                        </a:spcAft>
                      </a:pPr>
                      <a:r>
                        <a:rPr lang="en-US" sz="1800" dirty="0">
                          <a:latin typeface="Times New Roman"/>
                          <a:ea typeface="Cambria"/>
                          <a:cs typeface="Times New Roman"/>
                        </a:rPr>
                        <a:t>$</a:t>
                      </a:r>
                      <a:r>
                        <a:rPr lang="en-US" sz="1800" dirty="0" smtClean="0">
                          <a:latin typeface="Times New Roman"/>
                          <a:ea typeface="Cambria"/>
                          <a:cs typeface="Times New Roman"/>
                        </a:rPr>
                        <a:t>70</a:t>
                      </a:r>
                      <a:endParaRPr lang="en-US" sz="1800" dirty="0">
                        <a:latin typeface="Times New Roman"/>
                        <a:ea typeface="Cambria"/>
                        <a:cs typeface="Times New Roman"/>
                      </a:endParaRPr>
                    </a:p>
                  </a:txBody>
                  <a:tcPr marL="68580" marR="68580" marT="0" marB="0"/>
                </a:tc>
              </a:tr>
            </a:tbl>
          </a:graphicData>
        </a:graphic>
      </p:graphicFrame>
      <p:sp>
        <p:nvSpPr>
          <p:cNvPr id="5" name="Rectangle 4"/>
          <p:cNvSpPr/>
          <p:nvPr/>
        </p:nvSpPr>
        <p:spPr>
          <a:xfrm>
            <a:off x="3171767" y="2903960"/>
            <a:ext cx="5083886" cy="369332"/>
          </a:xfrm>
          <a:prstGeom prst="rect">
            <a:avLst/>
          </a:prstGeom>
        </p:spPr>
        <p:txBody>
          <a:bodyPr wrap="square">
            <a:spAutoFit/>
          </a:bodyPr>
          <a:lstStyle/>
          <a:p>
            <a:pPr algn="ctr"/>
            <a:r>
              <a:rPr lang="en-US" dirty="0" smtClean="0">
                <a:latin typeface="Arial"/>
              </a:rPr>
              <a:t>YOUR EXPENDITURES</a:t>
            </a:r>
            <a:endParaRPr lang="en-US" dirty="0">
              <a:latin typeface="Arial"/>
            </a:endParaRPr>
          </a:p>
        </p:txBody>
      </p:sp>
      <p:graphicFrame>
        <p:nvGraphicFramePr>
          <p:cNvPr id="6" name="Table 5"/>
          <p:cNvGraphicFramePr>
            <a:graphicFrameLocks noGrp="1"/>
          </p:cNvGraphicFramePr>
          <p:nvPr/>
        </p:nvGraphicFramePr>
        <p:xfrm>
          <a:off x="3062940" y="3636098"/>
          <a:ext cx="5598438" cy="2089374"/>
        </p:xfrm>
        <a:graphic>
          <a:graphicData uri="http://schemas.openxmlformats.org/drawingml/2006/table">
            <a:tbl>
              <a:tblPr firstRow="1" bandRow="1">
                <a:tableStyleId>{69CF1AB2-1976-4502-BF36-3FF5EA218861}</a:tableStyleId>
              </a:tblPr>
              <a:tblGrid>
                <a:gridCol w="1179405"/>
                <a:gridCol w="1270948"/>
                <a:gridCol w="1658472"/>
                <a:gridCol w="1489613"/>
              </a:tblGrid>
              <a:tr h="224119">
                <a:tc>
                  <a:txBody>
                    <a:bodyPr/>
                    <a:lstStyle/>
                    <a:p>
                      <a:pPr marL="0" marR="0">
                        <a:spcBef>
                          <a:spcPts val="0"/>
                        </a:spcBef>
                        <a:spcAft>
                          <a:spcPts val="0"/>
                        </a:spcAft>
                      </a:pPr>
                      <a:r>
                        <a:rPr lang="en-US" sz="1600" b="0" i="0" u="sng" dirty="0">
                          <a:latin typeface="Times New Roman"/>
                          <a:ea typeface="Cambria"/>
                          <a:cs typeface="Times New Roman"/>
                        </a:rPr>
                        <a:t>part</a:t>
                      </a:r>
                      <a:endParaRPr lang="en-US" sz="1600" b="0" i="0" dirty="0">
                        <a:latin typeface="Times New Roman"/>
                        <a:ea typeface="Cambria"/>
                        <a:cs typeface="Times New Roman"/>
                      </a:endParaRPr>
                    </a:p>
                  </a:txBody>
                  <a:tcPr marL="68580" marR="68580" marT="0" marB="0"/>
                </a:tc>
                <a:tc>
                  <a:txBody>
                    <a:bodyPr/>
                    <a:lstStyle/>
                    <a:p>
                      <a:pPr marL="0" marR="0">
                        <a:spcBef>
                          <a:spcPts val="0"/>
                        </a:spcBef>
                        <a:spcAft>
                          <a:spcPts val="0"/>
                        </a:spcAft>
                      </a:pPr>
                      <a:r>
                        <a:rPr lang="en-US" sz="1600" b="0" i="0" u="sng">
                          <a:latin typeface="Times New Roman"/>
                          <a:ea typeface="Cambria"/>
                          <a:cs typeface="Times New Roman"/>
                        </a:rPr>
                        <a:t># purchased</a:t>
                      </a:r>
                      <a:endParaRPr lang="en-US" sz="1600" b="0" i="0">
                        <a:latin typeface="Times New Roman"/>
                        <a:ea typeface="Cambria"/>
                        <a:cs typeface="Times New Roman"/>
                      </a:endParaRPr>
                    </a:p>
                  </a:txBody>
                  <a:tcPr marL="68580" marR="68580" marT="0" marB="0"/>
                </a:tc>
                <a:tc>
                  <a:txBody>
                    <a:bodyPr/>
                    <a:lstStyle/>
                    <a:p>
                      <a:pPr marL="0" marR="0">
                        <a:spcBef>
                          <a:spcPts val="0"/>
                        </a:spcBef>
                        <a:spcAft>
                          <a:spcPts val="0"/>
                        </a:spcAft>
                      </a:pPr>
                      <a:r>
                        <a:rPr lang="en-US" sz="1600" b="0" i="0" u="sng">
                          <a:latin typeface="Times New Roman"/>
                          <a:ea typeface="Cambria"/>
                          <a:cs typeface="Times New Roman"/>
                        </a:rPr>
                        <a:t>price per part</a:t>
                      </a:r>
                      <a:endParaRPr lang="en-US" sz="1600" b="0" i="0">
                        <a:latin typeface="Times New Roman"/>
                        <a:ea typeface="Cambria"/>
                        <a:cs typeface="Times New Roman"/>
                      </a:endParaRPr>
                    </a:p>
                  </a:txBody>
                  <a:tcPr marL="68580" marR="68580" marT="0" marB="0"/>
                </a:tc>
                <a:tc>
                  <a:txBody>
                    <a:bodyPr/>
                    <a:lstStyle/>
                    <a:p>
                      <a:pPr marL="0" marR="0">
                        <a:spcBef>
                          <a:spcPts val="0"/>
                        </a:spcBef>
                        <a:spcAft>
                          <a:spcPts val="0"/>
                        </a:spcAft>
                      </a:pPr>
                      <a:r>
                        <a:rPr lang="en-US" sz="1600" b="0" i="0" u="sng" dirty="0">
                          <a:latin typeface="Times New Roman"/>
                          <a:ea typeface="Cambria"/>
                          <a:cs typeface="Times New Roman"/>
                        </a:rPr>
                        <a:t>total spent</a:t>
                      </a:r>
                      <a:endParaRPr lang="en-US" sz="1600" b="0" i="0" dirty="0">
                        <a:latin typeface="Times New Roman"/>
                        <a:ea typeface="Cambria"/>
                        <a:cs typeface="Times New Roman"/>
                      </a:endParaRPr>
                    </a:p>
                  </a:txBody>
                  <a:tcPr marL="68580" marR="68580" marT="0" marB="0"/>
                </a:tc>
              </a:tr>
              <a:tr h="382494">
                <a:tc>
                  <a:txBody>
                    <a:bodyPr/>
                    <a:lstStyle/>
                    <a:p>
                      <a:pPr marL="0" marR="0">
                        <a:spcBef>
                          <a:spcPts val="0"/>
                        </a:spcBef>
                        <a:spcAft>
                          <a:spcPts val="0"/>
                        </a:spcAft>
                      </a:pPr>
                      <a:endParaRPr lang="en-US" sz="1200" dirty="0" smtClean="0">
                        <a:latin typeface="Times New Roman"/>
                        <a:ea typeface="Cambria"/>
                        <a:cs typeface="Times New Roman"/>
                      </a:endParaRPr>
                    </a:p>
                    <a:p>
                      <a:pPr marL="0" marR="0">
                        <a:spcBef>
                          <a:spcPts val="0"/>
                        </a:spcBef>
                        <a:spcAft>
                          <a:spcPts val="0"/>
                        </a:spcAft>
                      </a:pPr>
                      <a:endParaRPr lang="en-US" sz="1200" dirty="0">
                        <a:latin typeface="Times New Roman"/>
                        <a:ea typeface="Cambria"/>
                        <a:cs typeface="Times New Roman"/>
                      </a:endParaRPr>
                    </a:p>
                  </a:txBody>
                  <a:tcPr marL="68580" marR="68580" marT="0" marB="0"/>
                </a:tc>
                <a:tc>
                  <a:txBody>
                    <a:bodyPr/>
                    <a:lstStyle/>
                    <a:p>
                      <a:pPr marL="0" marR="0">
                        <a:spcBef>
                          <a:spcPts val="0"/>
                        </a:spcBef>
                        <a:spcAft>
                          <a:spcPts val="0"/>
                        </a:spcAft>
                      </a:pPr>
                      <a:endParaRPr lang="en-US" sz="1200" dirty="0">
                        <a:latin typeface="Times New Roman"/>
                        <a:ea typeface="Cambria"/>
                        <a:cs typeface="Times New Roman"/>
                      </a:endParaRPr>
                    </a:p>
                  </a:txBody>
                  <a:tcPr marL="68580" marR="68580" marT="0" marB="0"/>
                </a:tc>
                <a:tc>
                  <a:txBody>
                    <a:bodyPr/>
                    <a:lstStyle/>
                    <a:p>
                      <a:pPr marL="0" marR="0">
                        <a:spcBef>
                          <a:spcPts val="0"/>
                        </a:spcBef>
                        <a:spcAft>
                          <a:spcPts val="0"/>
                        </a:spcAft>
                      </a:pPr>
                      <a:endParaRPr lang="en-US" sz="1200">
                        <a:latin typeface="Times New Roman"/>
                        <a:ea typeface="Cambria"/>
                        <a:cs typeface="Times New Roman"/>
                      </a:endParaRPr>
                    </a:p>
                  </a:txBody>
                  <a:tcPr marL="68580" marR="68580" marT="0" marB="0"/>
                </a:tc>
                <a:tc>
                  <a:txBody>
                    <a:bodyPr/>
                    <a:lstStyle/>
                    <a:p>
                      <a:pPr marL="0" marR="0">
                        <a:spcBef>
                          <a:spcPts val="0"/>
                        </a:spcBef>
                        <a:spcAft>
                          <a:spcPts val="0"/>
                        </a:spcAft>
                      </a:pPr>
                      <a:endParaRPr lang="en-US" sz="1200">
                        <a:latin typeface="Times New Roman"/>
                        <a:ea typeface="Cambria"/>
                        <a:cs typeface="Times New Roman"/>
                      </a:endParaRPr>
                    </a:p>
                  </a:txBody>
                  <a:tcPr marL="68580" marR="68580" marT="0" marB="0"/>
                </a:tc>
              </a:tr>
              <a:tr h="327807">
                <a:tc>
                  <a:txBody>
                    <a:bodyPr/>
                    <a:lstStyle/>
                    <a:p>
                      <a:pPr marL="0" marR="0">
                        <a:spcBef>
                          <a:spcPts val="0"/>
                        </a:spcBef>
                        <a:spcAft>
                          <a:spcPts val="0"/>
                        </a:spcAft>
                      </a:pPr>
                      <a:endParaRPr lang="en-US" sz="1200" dirty="0" smtClean="0">
                        <a:latin typeface="Times New Roman"/>
                        <a:ea typeface="Cambria"/>
                        <a:cs typeface="Times New Roman"/>
                      </a:endParaRPr>
                    </a:p>
                    <a:p>
                      <a:pPr marL="0" marR="0">
                        <a:spcBef>
                          <a:spcPts val="0"/>
                        </a:spcBef>
                        <a:spcAft>
                          <a:spcPts val="0"/>
                        </a:spcAft>
                      </a:pPr>
                      <a:endParaRPr lang="en-US" sz="1200" dirty="0">
                        <a:latin typeface="Times New Roman"/>
                        <a:ea typeface="Cambria"/>
                        <a:cs typeface="Times New Roman"/>
                      </a:endParaRPr>
                    </a:p>
                  </a:txBody>
                  <a:tcPr marL="68580" marR="68580" marT="0" marB="0"/>
                </a:tc>
                <a:tc>
                  <a:txBody>
                    <a:bodyPr/>
                    <a:lstStyle/>
                    <a:p>
                      <a:pPr marL="0" marR="0">
                        <a:spcBef>
                          <a:spcPts val="0"/>
                        </a:spcBef>
                        <a:spcAft>
                          <a:spcPts val="0"/>
                        </a:spcAft>
                      </a:pPr>
                      <a:endParaRPr lang="en-US" sz="1200" dirty="0">
                        <a:latin typeface="Times New Roman"/>
                        <a:ea typeface="Cambria"/>
                        <a:cs typeface="Times New Roman"/>
                      </a:endParaRPr>
                    </a:p>
                  </a:txBody>
                  <a:tcPr marL="68580" marR="68580" marT="0" marB="0"/>
                </a:tc>
                <a:tc>
                  <a:txBody>
                    <a:bodyPr/>
                    <a:lstStyle/>
                    <a:p>
                      <a:pPr marL="0" marR="0">
                        <a:spcBef>
                          <a:spcPts val="0"/>
                        </a:spcBef>
                        <a:spcAft>
                          <a:spcPts val="0"/>
                        </a:spcAft>
                      </a:pPr>
                      <a:endParaRPr lang="en-US" sz="1200">
                        <a:latin typeface="Times New Roman"/>
                        <a:ea typeface="Cambria"/>
                        <a:cs typeface="Times New Roman"/>
                      </a:endParaRPr>
                    </a:p>
                  </a:txBody>
                  <a:tcPr marL="68580" marR="68580" marT="0" marB="0"/>
                </a:tc>
                <a:tc>
                  <a:txBody>
                    <a:bodyPr/>
                    <a:lstStyle/>
                    <a:p>
                      <a:pPr marL="0" marR="0">
                        <a:spcBef>
                          <a:spcPts val="0"/>
                        </a:spcBef>
                        <a:spcAft>
                          <a:spcPts val="0"/>
                        </a:spcAft>
                      </a:pPr>
                      <a:endParaRPr lang="en-US" sz="1200">
                        <a:latin typeface="Times New Roman"/>
                        <a:ea typeface="Cambria"/>
                        <a:cs typeface="Times New Roman"/>
                      </a:endParaRPr>
                    </a:p>
                  </a:txBody>
                  <a:tcPr marL="68580" marR="68580" marT="0" marB="0"/>
                </a:tc>
              </a:tr>
              <a:tr h="327807">
                <a:tc>
                  <a:txBody>
                    <a:bodyPr/>
                    <a:lstStyle/>
                    <a:p>
                      <a:pPr marL="0" marR="0">
                        <a:spcBef>
                          <a:spcPts val="0"/>
                        </a:spcBef>
                        <a:spcAft>
                          <a:spcPts val="0"/>
                        </a:spcAft>
                      </a:pPr>
                      <a:endParaRPr lang="en-US" sz="1200" dirty="0" smtClean="0">
                        <a:latin typeface="Times New Roman"/>
                        <a:ea typeface="Cambria"/>
                        <a:cs typeface="Times New Roman"/>
                      </a:endParaRPr>
                    </a:p>
                    <a:p>
                      <a:pPr marL="0" marR="0">
                        <a:spcBef>
                          <a:spcPts val="0"/>
                        </a:spcBef>
                        <a:spcAft>
                          <a:spcPts val="0"/>
                        </a:spcAft>
                      </a:pPr>
                      <a:endParaRPr lang="en-US" sz="1200" dirty="0">
                        <a:latin typeface="Times New Roman"/>
                        <a:ea typeface="Cambria"/>
                        <a:cs typeface="Times New Roman"/>
                      </a:endParaRPr>
                    </a:p>
                  </a:txBody>
                  <a:tcPr marL="68580" marR="68580" marT="0" marB="0"/>
                </a:tc>
                <a:tc>
                  <a:txBody>
                    <a:bodyPr/>
                    <a:lstStyle/>
                    <a:p>
                      <a:pPr marL="0" marR="0">
                        <a:spcBef>
                          <a:spcPts val="0"/>
                        </a:spcBef>
                        <a:spcAft>
                          <a:spcPts val="0"/>
                        </a:spcAft>
                      </a:pPr>
                      <a:endParaRPr lang="en-US" sz="1200">
                        <a:latin typeface="Times New Roman"/>
                        <a:ea typeface="Cambria"/>
                        <a:cs typeface="Times New Roman"/>
                      </a:endParaRPr>
                    </a:p>
                  </a:txBody>
                  <a:tcPr marL="68580" marR="68580" marT="0" marB="0"/>
                </a:tc>
                <a:tc>
                  <a:txBody>
                    <a:bodyPr/>
                    <a:lstStyle/>
                    <a:p>
                      <a:pPr marL="0" marR="0">
                        <a:spcBef>
                          <a:spcPts val="0"/>
                        </a:spcBef>
                        <a:spcAft>
                          <a:spcPts val="0"/>
                        </a:spcAft>
                      </a:pPr>
                      <a:endParaRPr lang="en-US" sz="1200">
                        <a:latin typeface="Times New Roman"/>
                        <a:ea typeface="Cambria"/>
                        <a:cs typeface="Times New Roman"/>
                      </a:endParaRPr>
                    </a:p>
                  </a:txBody>
                  <a:tcPr marL="68580" marR="68580" marT="0" marB="0"/>
                </a:tc>
                <a:tc>
                  <a:txBody>
                    <a:bodyPr/>
                    <a:lstStyle/>
                    <a:p>
                      <a:pPr marL="0" marR="0">
                        <a:spcBef>
                          <a:spcPts val="0"/>
                        </a:spcBef>
                        <a:spcAft>
                          <a:spcPts val="0"/>
                        </a:spcAft>
                      </a:pPr>
                      <a:endParaRPr lang="en-US" sz="1200">
                        <a:latin typeface="Times New Roman"/>
                        <a:ea typeface="Cambria"/>
                        <a:cs typeface="Times New Roman"/>
                      </a:endParaRPr>
                    </a:p>
                  </a:txBody>
                  <a:tcPr marL="68580" marR="68580" marT="0" marB="0"/>
                </a:tc>
              </a:tr>
              <a:tr h="327807">
                <a:tc>
                  <a:txBody>
                    <a:bodyPr/>
                    <a:lstStyle/>
                    <a:p>
                      <a:pPr marL="0" marR="0">
                        <a:spcBef>
                          <a:spcPts val="0"/>
                        </a:spcBef>
                        <a:spcAft>
                          <a:spcPts val="0"/>
                        </a:spcAft>
                      </a:pPr>
                      <a:endParaRPr lang="en-US" sz="1200" dirty="0" smtClean="0">
                        <a:latin typeface="Times New Roman"/>
                        <a:ea typeface="Cambria"/>
                        <a:cs typeface="Times New Roman"/>
                      </a:endParaRPr>
                    </a:p>
                    <a:p>
                      <a:pPr marL="0" marR="0">
                        <a:spcBef>
                          <a:spcPts val="0"/>
                        </a:spcBef>
                        <a:spcAft>
                          <a:spcPts val="0"/>
                        </a:spcAft>
                      </a:pPr>
                      <a:endParaRPr lang="en-US" sz="1200" dirty="0">
                        <a:latin typeface="Times New Roman"/>
                        <a:ea typeface="Cambria"/>
                        <a:cs typeface="Times New Roman"/>
                      </a:endParaRPr>
                    </a:p>
                  </a:txBody>
                  <a:tcPr marL="68580" marR="68580" marT="0" marB="0"/>
                </a:tc>
                <a:tc>
                  <a:txBody>
                    <a:bodyPr/>
                    <a:lstStyle/>
                    <a:p>
                      <a:pPr marL="0" marR="0">
                        <a:spcBef>
                          <a:spcPts val="0"/>
                        </a:spcBef>
                        <a:spcAft>
                          <a:spcPts val="0"/>
                        </a:spcAft>
                      </a:pPr>
                      <a:endParaRPr lang="en-US" sz="1200">
                        <a:latin typeface="Times New Roman"/>
                        <a:ea typeface="Cambria"/>
                        <a:cs typeface="Times New Roman"/>
                      </a:endParaRPr>
                    </a:p>
                  </a:txBody>
                  <a:tcPr marL="68580" marR="68580" marT="0" marB="0"/>
                </a:tc>
                <a:tc>
                  <a:txBody>
                    <a:bodyPr/>
                    <a:lstStyle/>
                    <a:p>
                      <a:pPr marL="0" marR="0">
                        <a:spcBef>
                          <a:spcPts val="0"/>
                        </a:spcBef>
                        <a:spcAft>
                          <a:spcPts val="0"/>
                        </a:spcAft>
                      </a:pPr>
                      <a:endParaRPr lang="en-US" sz="1200">
                        <a:latin typeface="Times New Roman"/>
                        <a:ea typeface="Cambria"/>
                        <a:cs typeface="Times New Roman"/>
                      </a:endParaRPr>
                    </a:p>
                  </a:txBody>
                  <a:tcPr marL="68580" marR="68580" marT="0" marB="0"/>
                </a:tc>
                <a:tc>
                  <a:txBody>
                    <a:bodyPr/>
                    <a:lstStyle/>
                    <a:p>
                      <a:pPr marL="0" marR="0">
                        <a:spcBef>
                          <a:spcPts val="0"/>
                        </a:spcBef>
                        <a:spcAft>
                          <a:spcPts val="0"/>
                        </a:spcAft>
                      </a:pPr>
                      <a:endParaRPr lang="en-US" sz="1200">
                        <a:latin typeface="Times New Roman"/>
                        <a:ea typeface="Cambria"/>
                        <a:cs typeface="Times New Roman"/>
                      </a:endParaRPr>
                    </a:p>
                  </a:txBody>
                  <a:tcPr marL="68580" marR="68580" marT="0" marB="0"/>
                </a:tc>
              </a:tr>
              <a:tr h="327807">
                <a:tc>
                  <a:txBody>
                    <a:bodyPr/>
                    <a:lstStyle/>
                    <a:p>
                      <a:pPr marL="0" marR="0">
                        <a:spcBef>
                          <a:spcPts val="0"/>
                        </a:spcBef>
                        <a:spcAft>
                          <a:spcPts val="0"/>
                        </a:spcAft>
                      </a:pPr>
                      <a:endParaRPr lang="en-US" sz="1200" dirty="0" smtClean="0">
                        <a:latin typeface="Times New Roman"/>
                        <a:ea typeface="Cambria"/>
                        <a:cs typeface="Times New Roman"/>
                      </a:endParaRPr>
                    </a:p>
                    <a:p>
                      <a:pPr marL="0" marR="0">
                        <a:spcBef>
                          <a:spcPts val="0"/>
                        </a:spcBef>
                        <a:spcAft>
                          <a:spcPts val="0"/>
                        </a:spcAft>
                      </a:pPr>
                      <a:endParaRPr lang="en-US" sz="1200" dirty="0">
                        <a:latin typeface="Times New Roman"/>
                        <a:ea typeface="Cambria"/>
                        <a:cs typeface="Times New Roman"/>
                      </a:endParaRPr>
                    </a:p>
                  </a:txBody>
                  <a:tcPr marL="68580" marR="68580" marT="0" marB="0"/>
                </a:tc>
                <a:tc>
                  <a:txBody>
                    <a:bodyPr/>
                    <a:lstStyle/>
                    <a:p>
                      <a:pPr marL="0" marR="0">
                        <a:spcBef>
                          <a:spcPts val="0"/>
                        </a:spcBef>
                        <a:spcAft>
                          <a:spcPts val="0"/>
                        </a:spcAft>
                      </a:pPr>
                      <a:endParaRPr lang="en-US" sz="1200">
                        <a:latin typeface="Times New Roman"/>
                        <a:ea typeface="Cambria"/>
                        <a:cs typeface="Times New Roman"/>
                      </a:endParaRPr>
                    </a:p>
                  </a:txBody>
                  <a:tcPr marL="68580" marR="68580" marT="0" marB="0"/>
                </a:tc>
                <a:tc>
                  <a:txBody>
                    <a:bodyPr/>
                    <a:lstStyle/>
                    <a:p>
                      <a:pPr marL="0" marR="0">
                        <a:spcBef>
                          <a:spcPts val="0"/>
                        </a:spcBef>
                        <a:spcAft>
                          <a:spcPts val="0"/>
                        </a:spcAft>
                      </a:pPr>
                      <a:endParaRPr lang="en-US" sz="1200" dirty="0">
                        <a:latin typeface="Times New Roman"/>
                        <a:ea typeface="Cambria"/>
                        <a:cs typeface="Times New Roman"/>
                      </a:endParaRPr>
                    </a:p>
                  </a:txBody>
                  <a:tcPr marL="68580" marR="68580" marT="0" marB="0"/>
                </a:tc>
                <a:tc>
                  <a:txBody>
                    <a:bodyPr/>
                    <a:lstStyle/>
                    <a:p>
                      <a:pPr marL="0" marR="0">
                        <a:spcBef>
                          <a:spcPts val="0"/>
                        </a:spcBef>
                        <a:spcAft>
                          <a:spcPts val="0"/>
                        </a:spcAft>
                      </a:pPr>
                      <a:endParaRPr lang="en-US" sz="1200" dirty="0">
                        <a:latin typeface="Times New Roman"/>
                        <a:ea typeface="Cambria"/>
                        <a:cs typeface="Times New Roman"/>
                      </a:endParaRPr>
                    </a:p>
                  </a:txBody>
                  <a:tcPr marL="68580" marR="68580" marT="0" marB="0"/>
                </a:tc>
              </a:tr>
            </a:tbl>
          </a:graphicData>
        </a:graphic>
      </p:graphicFrame>
      <p:sp>
        <p:nvSpPr>
          <p:cNvPr id="8" name="Rectangle 7"/>
          <p:cNvSpPr/>
          <p:nvPr/>
        </p:nvSpPr>
        <p:spPr>
          <a:xfrm>
            <a:off x="4089378" y="5725472"/>
            <a:ext cx="4572000" cy="369332"/>
          </a:xfrm>
          <a:prstGeom prst="rect">
            <a:avLst/>
          </a:prstGeom>
        </p:spPr>
        <p:txBody>
          <a:bodyPr wrap="square">
            <a:spAutoFit/>
          </a:bodyPr>
          <a:lstStyle/>
          <a:p>
            <a:r>
              <a:rPr lang="en-US" sz="1400" dirty="0" smtClean="0">
                <a:latin typeface="Arial"/>
              </a:rPr>
              <a:t>          GRAND TOTAL SPENT </a:t>
            </a:r>
            <a:r>
              <a:rPr lang="en-US" dirty="0" smtClean="0"/>
              <a:t>_________________</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8041" y="531658"/>
            <a:ext cx="5396671" cy="45719"/>
          </a:xfrm>
        </p:spPr>
        <p:txBody>
          <a:bodyPr/>
          <a:lstStyle/>
          <a:p>
            <a:pPr algn="l"/>
            <a:r>
              <a:rPr lang="en-US" sz="2000" dirty="0" smtClean="0">
                <a:solidFill>
                  <a:schemeClr val="tx1"/>
                </a:solidFill>
                <a:latin typeface="Arial"/>
              </a:rPr>
              <a:t/>
            </a:r>
            <a:br>
              <a:rPr lang="en-US" sz="2000" dirty="0" smtClean="0">
                <a:solidFill>
                  <a:schemeClr val="tx1"/>
                </a:solidFill>
                <a:latin typeface="Arial"/>
              </a:rPr>
            </a:br>
            <a:endParaRPr lang="en-US" sz="2000" dirty="0">
              <a:solidFill>
                <a:schemeClr val="tx1"/>
              </a:solidFill>
              <a:latin typeface="Arial"/>
            </a:endParaRPr>
          </a:p>
        </p:txBody>
      </p:sp>
      <p:sp>
        <p:nvSpPr>
          <p:cNvPr id="6" name="Text Placeholder 5"/>
          <p:cNvSpPr>
            <a:spLocks noGrp="1"/>
          </p:cNvSpPr>
          <p:nvPr>
            <p:ph type="body" idx="1"/>
          </p:nvPr>
        </p:nvSpPr>
        <p:spPr/>
        <p:txBody>
          <a:bodyPr/>
          <a:lstStyle/>
          <a:p>
            <a:endParaRPr lang="en-US"/>
          </a:p>
        </p:txBody>
      </p:sp>
      <p:graphicFrame>
        <p:nvGraphicFramePr>
          <p:cNvPr id="31746" name="Object 2"/>
          <p:cNvGraphicFramePr>
            <a:graphicFrameLocks noChangeAspect="1"/>
          </p:cNvGraphicFramePr>
          <p:nvPr/>
        </p:nvGraphicFramePr>
        <p:xfrm>
          <a:off x="3344523" y="577377"/>
          <a:ext cx="5150188" cy="5843783"/>
        </p:xfrm>
        <a:graphic>
          <a:graphicData uri="http://schemas.openxmlformats.org/presentationml/2006/ole">
            <mc:AlternateContent xmlns:mc="http://schemas.openxmlformats.org/markup-compatibility/2006">
              <mc:Choice xmlns:v="urn:schemas-microsoft-com:vml" Requires="v">
                <p:oleObj spid="_x0000_s31754" name="Document" r:id="rId3" imgW="5626100" imgH="8597900" progId="Word.Document.12">
                  <p:link updateAutomatic="1"/>
                </p:oleObj>
              </mc:Choice>
              <mc:Fallback>
                <p:oleObj name="Document" r:id="rId3" imgW="5626100" imgH="8597900" progId="Word.Document.12">
                  <p:link updateAutomatic="1"/>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4523" y="577377"/>
                        <a:ext cx="5150188" cy="58437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25487" y="0"/>
            <a:ext cx="3541713" cy="400110"/>
          </a:xfrm>
          <a:prstGeom prst="rect">
            <a:avLst/>
          </a:prstGeom>
          <a:noFill/>
        </p:spPr>
        <p:txBody>
          <a:bodyPr wrap="square" rtlCol="0">
            <a:spAutoFit/>
          </a:bodyPr>
          <a:lstStyle/>
          <a:p>
            <a:r>
              <a:rPr lang="en-US" sz="2000" dirty="0" smtClean="0">
                <a:solidFill>
                  <a:schemeClr val="bg1"/>
                </a:solidFill>
              </a:rPr>
              <a:t>Present/Reflect</a:t>
            </a:r>
            <a:endParaRPr lang="en-US" sz="2000" dirty="0">
              <a:solidFill>
                <a:schemeClr val="bg1"/>
              </a:solidFill>
            </a:endParaRPr>
          </a:p>
        </p:txBody>
      </p:sp>
      <p:sp>
        <p:nvSpPr>
          <p:cNvPr id="4" name="Title 1"/>
          <p:cNvSpPr txBox="1">
            <a:spLocks/>
          </p:cNvSpPr>
          <p:nvPr/>
        </p:nvSpPr>
        <p:spPr>
          <a:xfrm>
            <a:off x="1143000" y="609600"/>
            <a:ext cx="6964363" cy="762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sz="3600" b="1" dirty="0" smtClean="0">
                <a:solidFill>
                  <a:schemeClr val="accent1">
                    <a:lumMod val="50000"/>
                  </a:schemeClr>
                </a:solidFill>
                <a:latin typeface="Arial"/>
              </a:rPr>
              <a:t>4Qs</a:t>
            </a:r>
            <a:r>
              <a:rPr lang="en-US" altLang="en-US" sz="3600" b="1" dirty="0" smtClean="0">
                <a:solidFill>
                  <a:schemeClr val="accent1">
                    <a:lumMod val="50000"/>
                  </a:schemeClr>
                </a:solidFill>
              </a:rPr>
              <a:t> – </a:t>
            </a:r>
            <a:r>
              <a:rPr lang="en-US" altLang="en-US" sz="1800" dirty="0" smtClean="0">
                <a:solidFill>
                  <a:schemeClr val="accent1">
                    <a:lumMod val="50000"/>
                  </a:schemeClr>
                </a:solidFill>
                <a:latin typeface="Arial"/>
              </a:rPr>
              <a:t>debrief and writing scaffold technique</a:t>
            </a:r>
            <a:endParaRPr lang="en-US" altLang="en-US" sz="3600" b="1" dirty="0">
              <a:solidFill>
                <a:schemeClr val="accent1">
                  <a:lumMod val="50000"/>
                </a:schemeClr>
              </a:solidFill>
            </a:endParaRPr>
          </a:p>
        </p:txBody>
      </p:sp>
      <p:graphicFrame>
        <p:nvGraphicFramePr>
          <p:cNvPr id="18" name="Table 17"/>
          <p:cNvGraphicFramePr>
            <a:graphicFrameLocks noGrp="1"/>
          </p:cNvGraphicFramePr>
          <p:nvPr>
            <p:extLst>
              <p:ext uri="{D42A27DB-BD31-4B8C-83A1-F6EECF244321}">
                <p14:modId xmlns:p14="http://schemas.microsoft.com/office/powerpoint/2010/main" val="3254291541"/>
              </p:ext>
            </p:extLst>
          </p:nvPr>
        </p:nvGraphicFramePr>
        <p:xfrm>
          <a:off x="990598" y="1397000"/>
          <a:ext cx="7116764" cy="4546600"/>
        </p:xfrm>
        <a:graphic>
          <a:graphicData uri="http://schemas.openxmlformats.org/drawingml/2006/table">
            <a:tbl>
              <a:tblPr firstRow="1" bandRow="1">
                <a:tableStyleId>{5C22544A-7EE6-4342-B048-85BDC9FD1C3A}</a:tableStyleId>
              </a:tblPr>
              <a:tblGrid>
                <a:gridCol w="3558382"/>
                <a:gridCol w="3558382"/>
              </a:tblGrid>
              <a:tr h="2273300">
                <a:tc>
                  <a:txBody>
                    <a:bodyPr/>
                    <a:lstStyle/>
                    <a:p>
                      <a:pPr algn="ctr"/>
                      <a:r>
                        <a:rPr lang="en-US" sz="1400" b="1" dirty="0" smtClean="0">
                          <a:solidFill>
                            <a:schemeClr val="accent1">
                              <a:lumMod val="50000"/>
                            </a:schemeClr>
                          </a:solidFill>
                          <a:latin typeface="Arial"/>
                        </a:rPr>
                        <a:t>  What did you do?     25 words</a:t>
                      </a:r>
                    </a:p>
                    <a:p>
                      <a:pPr algn="ctr"/>
                      <a:r>
                        <a:rPr lang="en-US" sz="1400" b="1" dirty="0" smtClean="0">
                          <a:solidFill>
                            <a:schemeClr val="accent1">
                              <a:lumMod val="50000"/>
                            </a:schemeClr>
                          </a:solidFill>
                          <a:latin typeface="Arial"/>
                        </a:rPr>
                        <a:t>  (big idea, summary, synopsis)</a:t>
                      </a:r>
                    </a:p>
                    <a:p>
                      <a:pPr algn="ctr"/>
                      <a:endParaRPr lang="en-US" sz="1400" b="1" dirty="0">
                        <a:solidFill>
                          <a:schemeClr val="accent1">
                            <a:lumMod val="50000"/>
                          </a:schemeClr>
                        </a:solidFill>
                      </a:endParaRPr>
                    </a:p>
                  </a:txBody>
                  <a:tcPr>
                    <a:lnL w="19050" cap="flat" cmpd="sng" algn="ctr">
                      <a:solidFill>
                        <a:schemeClr val="accent1">
                          <a:lumMod val="50000"/>
                        </a:schemeClr>
                      </a:solidFill>
                      <a:prstDash val="solid"/>
                      <a:round/>
                      <a:headEnd type="none" w="med" len="med"/>
                      <a:tailEnd type="none" w="med" len="med"/>
                    </a:lnL>
                    <a:lnR w="19050" cap="flat" cmpd="sng" algn="ctr">
                      <a:solidFill>
                        <a:schemeClr val="accent1">
                          <a:lumMod val="5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solidFill>
                      <a:schemeClr val="bg2">
                        <a:lumMod val="60000"/>
                        <a:lumOff val="40000"/>
                      </a:schemeClr>
                    </a:solidFill>
                  </a:tcPr>
                </a:tc>
                <a:tc>
                  <a:txBody>
                    <a:bodyPr/>
                    <a:lstStyle/>
                    <a:p>
                      <a:pPr algn="ctr"/>
                      <a:r>
                        <a:rPr lang="en-US" sz="1400" b="1" i="0" baseline="0" dirty="0" smtClean="0">
                          <a:solidFill>
                            <a:schemeClr val="accent1">
                              <a:lumMod val="50000"/>
                            </a:schemeClr>
                          </a:solidFill>
                          <a:latin typeface="Arial"/>
                        </a:rPr>
                        <a:t>  W</a:t>
                      </a:r>
                      <a:r>
                        <a:rPr lang="en-US" sz="1400" b="1" i="0" dirty="0" smtClean="0">
                          <a:solidFill>
                            <a:schemeClr val="accent1">
                              <a:lumMod val="50000"/>
                            </a:schemeClr>
                          </a:solidFill>
                          <a:latin typeface="Arial"/>
                        </a:rPr>
                        <a:t>hat did you learn?     25 words</a:t>
                      </a:r>
                    </a:p>
                    <a:p>
                      <a:pPr algn="ctr"/>
                      <a:r>
                        <a:rPr lang="en-US" sz="1400" b="1" i="0" dirty="0" smtClean="0">
                          <a:solidFill>
                            <a:schemeClr val="accent1">
                              <a:lumMod val="50000"/>
                            </a:schemeClr>
                          </a:solidFill>
                          <a:latin typeface="Arial"/>
                        </a:rPr>
                        <a:t>  (findings, results, observations)</a:t>
                      </a:r>
                      <a:endParaRPr lang="en-US" sz="1400" b="1" i="0" dirty="0">
                        <a:solidFill>
                          <a:schemeClr val="accent1">
                            <a:lumMod val="50000"/>
                          </a:schemeClr>
                        </a:solidFill>
                        <a:latin typeface="Arial"/>
                      </a:endParaRPr>
                    </a:p>
                  </a:txBody>
                  <a:tcPr>
                    <a:lnL w="19050" cap="flat" cmpd="sng" algn="ctr">
                      <a:solidFill>
                        <a:schemeClr val="accent1">
                          <a:lumMod val="50000"/>
                        </a:schemeClr>
                      </a:solidFill>
                      <a:prstDash val="solid"/>
                      <a:round/>
                      <a:headEnd type="none" w="med" len="med"/>
                      <a:tailEnd type="none" w="med" len="med"/>
                    </a:lnL>
                    <a:lnR w="19050" cap="flat" cmpd="sng" algn="ctr">
                      <a:solidFill>
                        <a:schemeClr val="accent1">
                          <a:lumMod val="5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solidFill>
                      <a:schemeClr val="bg2">
                        <a:lumMod val="60000"/>
                        <a:lumOff val="40000"/>
                      </a:schemeClr>
                    </a:solidFill>
                  </a:tcPr>
                </a:tc>
              </a:tr>
              <a:tr h="2273300">
                <a:tc>
                  <a:txBody>
                    <a:bodyPr/>
                    <a:lstStyle/>
                    <a:p>
                      <a:pPr algn="ctr"/>
                      <a:r>
                        <a:rPr lang="en-US" sz="1400" b="1" baseline="0" dirty="0" smtClean="0">
                          <a:solidFill>
                            <a:schemeClr val="accent1">
                              <a:lumMod val="50000"/>
                            </a:schemeClr>
                          </a:solidFill>
                          <a:latin typeface="Arial"/>
                        </a:rPr>
                        <a:t>  H</a:t>
                      </a:r>
                      <a:r>
                        <a:rPr lang="en-US" sz="1400" b="1" dirty="0" smtClean="0">
                          <a:solidFill>
                            <a:schemeClr val="accent1">
                              <a:lumMod val="50000"/>
                            </a:schemeClr>
                          </a:solidFill>
                          <a:latin typeface="Arial"/>
                        </a:rPr>
                        <a:t>ow do you know?     25 words</a:t>
                      </a:r>
                    </a:p>
                    <a:p>
                      <a:pPr algn="ctr"/>
                      <a:r>
                        <a:rPr lang="en-US" sz="1400" b="1" dirty="0" smtClean="0">
                          <a:solidFill>
                            <a:schemeClr val="accent1">
                              <a:lumMod val="50000"/>
                            </a:schemeClr>
                          </a:solidFill>
                          <a:latin typeface="Arial"/>
                        </a:rPr>
                        <a:t>(evidence, data)</a:t>
                      </a:r>
                      <a:endParaRPr lang="en-US" sz="1400" b="1" dirty="0">
                        <a:solidFill>
                          <a:schemeClr val="accent1">
                            <a:lumMod val="50000"/>
                          </a:schemeClr>
                        </a:solidFill>
                        <a:latin typeface="Arial"/>
                      </a:endParaRPr>
                    </a:p>
                  </a:txBody>
                  <a:tcPr>
                    <a:lnL w="19050" cap="flat" cmpd="sng" algn="ctr">
                      <a:solidFill>
                        <a:schemeClr val="accent1">
                          <a:lumMod val="50000"/>
                        </a:schemeClr>
                      </a:solidFill>
                      <a:prstDash val="solid"/>
                      <a:round/>
                      <a:headEnd type="none" w="med" len="med"/>
                      <a:tailEnd type="none" w="med" len="med"/>
                    </a:lnL>
                    <a:lnR w="19050" cap="flat" cmpd="sng" algn="ctr">
                      <a:solidFill>
                        <a:schemeClr val="accent1">
                          <a:lumMod val="5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solidFill>
                      <a:schemeClr val="bg2">
                        <a:lumMod val="60000"/>
                        <a:lumOff val="40000"/>
                      </a:schemeClr>
                    </a:solidFill>
                  </a:tcPr>
                </a:tc>
                <a:tc>
                  <a:txBody>
                    <a:bodyPr/>
                    <a:lstStyle/>
                    <a:p>
                      <a:pPr algn="ctr"/>
                      <a:r>
                        <a:rPr lang="en-US" sz="1400" b="1" smtClean="0">
                          <a:solidFill>
                            <a:schemeClr val="accent1">
                              <a:lumMod val="50000"/>
                            </a:schemeClr>
                          </a:solidFill>
                        </a:rPr>
                        <a:t>   </a:t>
                      </a:r>
                      <a:r>
                        <a:rPr lang="en-US" sz="1400" b="1" i="0" baseline="0" smtClean="0">
                          <a:solidFill>
                            <a:schemeClr val="accent1">
                              <a:lumMod val="50000"/>
                            </a:schemeClr>
                          </a:solidFill>
                          <a:latin typeface="Arial"/>
                        </a:rPr>
                        <a:t>    W</a:t>
                      </a:r>
                      <a:r>
                        <a:rPr lang="en-US" sz="1400" b="1" i="0" smtClean="0">
                          <a:solidFill>
                            <a:schemeClr val="accent1">
                              <a:lumMod val="50000"/>
                            </a:schemeClr>
                          </a:solidFill>
                          <a:latin typeface="Arial"/>
                        </a:rPr>
                        <a:t>hat’s </a:t>
                      </a:r>
                      <a:r>
                        <a:rPr lang="en-US" sz="1400" b="1" i="0" dirty="0" smtClean="0">
                          <a:solidFill>
                            <a:schemeClr val="accent1">
                              <a:lumMod val="50000"/>
                            </a:schemeClr>
                          </a:solidFill>
                          <a:latin typeface="Arial"/>
                        </a:rPr>
                        <a:t>the connection?</a:t>
                      </a:r>
                      <a:r>
                        <a:rPr lang="en-US" sz="1400" b="1" i="0" baseline="0" dirty="0" smtClean="0">
                          <a:solidFill>
                            <a:schemeClr val="accent1">
                              <a:lumMod val="50000"/>
                            </a:schemeClr>
                          </a:solidFill>
                          <a:latin typeface="Arial"/>
                        </a:rPr>
                        <a:t>     </a:t>
                      </a:r>
                      <a:r>
                        <a:rPr lang="en-US" sz="1400" b="1" i="0" dirty="0" smtClean="0">
                          <a:solidFill>
                            <a:schemeClr val="accent1">
                              <a:lumMod val="50000"/>
                            </a:schemeClr>
                          </a:solidFill>
                          <a:latin typeface="Arial"/>
                        </a:rPr>
                        <a:t>25 words</a:t>
                      </a:r>
                    </a:p>
                    <a:p>
                      <a:pPr algn="ctr"/>
                      <a:r>
                        <a:rPr lang="en-US" sz="1400" b="1" i="0" dirty="0" smtClean="0">
                          <a:solidFill>
                            <a:schemeClr val="accent1">
                              <a:lumMod val="50000"/>
                            </a:schemeClr>
                          </a:solidFill>
                          <a:latin typeface="Arial"/>
                        </a:rPr>
                        <a:t>(</a:t>
                      </a:r>
                      <a:r>
                        <a:rPr lang="en-US" sz="1400" b="1" i="0" baseline="0" dirty="0" smtClean="0">
                          <a:solidFill>
                            <a:schemeClr val="accent1">
                              <a:lumMod val="50000"/>
                            </a:schemeClr>
                          </a:solidFill>
                          <a:latin typeface="Arial"/>
                        </a:rPr>
                        <a:t>other disciplines, real life)</a:t>
                      </a:r>
                      <a:endParaRPr lang="en-US" sz="1400" b="1" i="0" dirty="0">
                        <a:solidFill>
                          <a:schemeClr val="accent1">
                            <a:lumMod val="50000"/>
                          </a:schemeClr>
                        </a:solidFill>
                        <a:latin typeface="Arial"/>
                      </a:endParaRPr>
                    </a:p>
                  </a:txBody>
                  <a:tcPr>
                    <a:lnL w="19050" cap="flat" cmpd="sng" algn="ctr">
                      <a:solidFill>
                        <a:schemeClr val="accent1">
                          <a:lumMod val="50000"/>
                        </a:schemeClr>
                      </a:solidFill>
                      <a:prstDash val="solid"/>
                      <a:round/>
                      <a:headEnd type="none" w="med" len="med"/>
                      <a:tailEnd type="none" w="med" len="med"/>
                    </a:lnL>
                    <a:lnR w="19050" cap="flat" cmpd="sng" algn="ctr">
                      <a:solidFill>
                        <a:schemeClr val="accent1">
                          <a:lumMod val="5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solidFill>
                      <a:schemeClr val="bg2">
                        <a:lumMod val="60000"/>
                        <a:lumOff val="40000"/>
                      </a:schemeClr>
                    </a:solidFill>
                  </a:tcPr>
                </a:tc>
              </a:tr>
            </a:tbl>
          </a:graphicData>
        </a:graphic>
      </p:graphicFrame>
      <p:sp>
        <p:nvSpPr>
          <p:cNvPr id="3" name="Oval 2"/>
          <p:cNvSpPr/>
          <p:nvPr/>
        </p:nvSpPr>
        <p:spPr>
          <a:xfrm>
            <a:off x="1142375" y="1434683"/>
            <a:ext cx="381000" cy="3810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4599039" y="3733800"/>
            <a:ext cx="381000" cy="3810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1093032" y="3733800"/>
            <a:ext cx="381000" cy="381000"/>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25181" y="1425314"/>
            <a:ext cx="3810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Tree>
    <p:extLst>
      <p:ext uri="{BB962C8B-B14F-4D97-AF65-F5344CB8AC3E}">
        <p14:creationId xmlns:p14="http://schemas.microsoft.com/office/powerpoint/2010/main" val="3877981491"/>
      </p:ext>
    </p:extLst>
  </p:cSld>
  <p:clrMapOvr>
    <a:masterClrMapping/>
  </p:clrMapOvr>
  <p:timing>
    <p:tnLst>
      <p:par>
        <p:cTn id="1" dur="indefinite" restart="never" nodeType="tmRoot"/>
      </p:par>
    </p:tnLst>
  </p:timing>
</p:sld>
</file>

<file path=ppt/theme/theme1.xml><?xml version="1.0" encoding="utf-8"?>
<a:theme xmlns:a="http://schemas.openxmlformats.org/drawingml/2006/main" name="Codex">
  <a:themeElements>
    <a:clrScheme name="Codex">
      <a:dk1>
        <a:sysClr val="windowText" lastClr="000000"/>
      </a:dk1>
      <a:lt1>
        <a:sysClr val="window" lastClr="FFFFFF"/>
      </a:lt1>
      <a:dk2>
        <a:srgbClr val="59564B"/>
      </a:dk2>
      <a:lt2>
        <a:srgbClr val="DFDAC7"/>
      </a:lt2>
      <a:accent1>
        <a:srgbClr val="990000"/>
      </a:accent1>
      <a:accent2>
        <a:srgbClr val="EFAB16"/>
      </a:accent2>
      <a:accent3>
        <a:srgbClr val="78AC35"/>
      </a:accent3>
      <a:accent4>
        <a:srgbClr val="35ACA2"/>
      </a:accent4>
      <a:accent5>
        <a:srgbClr val="4083CF"/>
      </a:accent5>
      <a:accent6>
        <a:srgbClr val="0D335E"/>
      </a:accent6>
      <a:hlink>
        <a:srgbClr val="EF8E1C"/>
      </a:hlink>
      <a:folHlink>
        <a:srgbClr val="FEC60B"/>
      </a:folHlink>
    </a:clrScheme>
    <a:fontScheme name="Codex">
      <a:majorFont>
        <a:latin typeface="Calisto MT"/>
        <a:ea typeface=""/>
        <a:cs typeface=""/>
        <a:font script="Jpan" typeface="ＭＳ 明朝"/>
      </a:majorFont>
      <a:minorFont>
        <a:latin typeface="Calisto MT"/>
        <a:ea typeface=""/>
        <a:cs typeface=""/>
        <a:font script="Jpan" typeface="ＭＳ 明朝"/>
      </a:minorFont>
    </a:fontScheme>
    <a:fmtScheme name="Codex">
      <a:fillStyleLst>
        <a:solidFill>
          <a:schemeClr val="phClr"/>
        </a:solidFill>
        <a:gradFill rotWithShape="1">
          <a:gsLst>
            <a:gs pos="0">
              <a:schemeClr val="phClr">
                <a:tint val="100000"/>
                <a:shade val="60000"/>
                <a:satMod val="135000"/>
              </a:schemeClr>
            </a:gs>
            <a:gs pos="100000">
              <a:schemeClr val="phClr">
                <a:tint val="100000"/>
                <a:shade val="94000"/>
                <a:satMod val="135000"/>
              </a:schemeClr>
            </a:gs>
          </a:gsLst>
          <a:lin ang="16200000" scaled="1"/>
        </a:gradFill>
        <a:gradFill rotWithShape="1">
          <a:gsLst>
            <a:gs pos="0">
              <a:schemeClr val="phClr">
                <a:shade val="51000"/>
                <a:alpha val="90000"/>
                <a:satMod val="115000"/>
              </a:schemeClr>
            </a:gs>
            <a:gs pos="100000">
              <a:schemeClr val="phClr">
                <a:shade val="94000"/>
                <a:alpha val="90000"/>
                <a:satMod val="135000"/>
              </a:schemeClr>
            </a:gs>
          </a:gsLst>
          <a:lin ang="5400000" scaled="1"/>
        </a:gradFill>
      </a:fillStyleLst>
      <a:lnStyleLst>
        <a:ln w="15875" cap="flat" cmpd="sng" algn="ctr">
          <a:solidFill>
            <a:schemeClr val="phClr">
              <a:shade val="95000"/>
              <a:satMod val="105000"/>
            </a:schemeClr>
          </a:solidFill>
          <a:prstDash val="solid"/>
        </a:ln>
        <a:ln w="34925" cap="flat" cmpd="sng" algn="ctr">
          <a:solidFill>
            <a:schemeClr val="phClr"/>
          </a:solidFill>
          <a:prstDash val="solid"/>
        </a:ln>
        <a:ln w="34925" cap="flat" cmpd="sng" algn="ctr">
          <a:solidFill>
            <a:schemeClr val="phClr"/>
          </a:solidFill>
          <a:prstDash val="solid"/>
        </a:ln>
      </a:lnStyleLst>
      <a:effectStyleLst>
        <a:effectStyle>
          <a:effectLst/>
        </a:effectStyle>
        <a:effectStyle>
          <a:effectLst/>
        </a:effectStyle>
        <a:effectStyle>
          <a:effectLst>
            <a:outerShdw blurRad="50800" dist="12700" dir="5400000" rotWithShape="0">
              <a:srgbClr val="525252">
                <a:alpha val="85000"/>
              </a:srgbClr>
            </a:outerShdw>
          </a:effectLst>
          <a:scene3d>
            <a:camera prst="orthographicFront">
              <a:rot lat="0" lon="0" rev="0"/>
            </a:camera>
            <a:lightRig rig="sunrise" dir="t">
              <a:rot lat="0" lon="0" rev="6000000"/>
            </a:lightRig>
          </a:scene3d>
          <a:sp3d prstMaterial="matte">
            <a:bevelT w="50800" h="4445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Codex.thmx</Template>
  <TotalTime>948</TotalTime>
  <Words>806</Words>
  <Application>Microsoft Office PowerPoint</Application>
  <PresentationFormat>On-screen Show (4:3)</PresentationFormat>
  <Paragraphs>119</Paragraphs>
  <Slides>9</Slides>
  <Notes>3</Notes>
  <HiddenSlides>0</HiddenSlides>
  <MMClips>0</MMClips>
  <ScaleCrop>false</ScaleCrop>
  <HeadingPairs>
    <vt:vector size="6" baseType="variant">
      <vt:variant>
        <vt:lpstr>Theme</vt:lpstr>
      </vt:variant>
      <vt:variant>
        <vt:i4>1</vt:i4>
      </vt:variant>
      <vt:variant>
        <vt:lpstr>Links</vt:lpstr>
      </vt:variant>
      <vt:variant>
        <vt:i4>1</vt:i4>
      </vt:variant>
      <vt:variant>
        <vt:lpstr>Slide Titles</vt:lpstr>
      </vt:variant>
      <vt:variant>
        <vt:i4>9</vt:i4>
      </vt:variant>
    </vt:vector>
  </HeadingPairs>
  <TitlesOfParts>
    <vt:vector size="11" baseType="lpstr">
      <vt:lpstr>Codex</vt:lpstr>
      <vt:lpstr>Macintosh HD:Users:gspepin:Desktop:STEM workshops:Pasta Car:Poster presentation \rubric:PASTA CAR speed PRODUCTION POSTER RUBRIC.docx!OLE_LINK1</vt:lpstr>
      <vt:lpstr>     Pasta Car Production       (an introduction to engineering design) </vt:lpstr>
      <vt:lpstr>What’s the difference? </vt:lpstr>
      <vt:lpstr>What are the similarities? SCIENTISTS and ENGINEERS</vt:lpstr>
      <vt:lpstr>PowerPoint Presentation</vt:lpstr>
      <vt:lpstr> </vt:lpstr>
      <vt:lpstr>   THE CHALLENGE</vt:lpstr>
      <vt:lpstr>PowerPoint Presentation</vt:lpstr>
      <vt:lpstr> </vt:lpstr>
      <vt:lpstr>PowerPoint Presentation</vt:lpstr>
    </vt:vector>
  </TitlesOfParts>
  <Company>Clemson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Pasta Car Production 4th grade       (an introduction to engineering design)</dc:title>
  <dc:creator>glenda pepin</dc:creator>
  <cp:lastModifiedBy>Theresa Wiggins</cp:lastModifiedBy>
  <cp:revision>25</cp:revision>
  <dcterms:created xsi:type="dcterms:W3CDTF">2015-03-16T20:17:54Z</dcterms:created>
  <dcterms:modified xsi:type="dcterms:W3CDTF">2015-05-05T11:06:26Z</dcterms:modified>
</cp:coreProperties>
</file>